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4" autoAdjust="0"/>
  </p:normalViewPr>
  <p:slideViewPr>
    <p:cSldViewPr>
      <p:cViewPr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52DE39B-40F5-47A8-9277-98FCCD5A489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72E8A4E-173D-4D0B-A987-724E8394697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2DE39B-40F5-47A8-9277-98FCCD5A489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E8A4E-173D-4D0B-A987-724E83946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2DE39B-40F5-47A8-9277-98FCCD5A489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E8A4E-173D-4D0B-A987-724E83946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2DE39B-40F5-47A8-9277-98FCCD5A489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E8A4E-173D-4D0B-A987-724E83946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52DE39B-40F5-47A8-9277-98FCCD5A489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72E8A4E-173D-4D0B-A987-724E839469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2DE39B-40F5-47A8-9277-98FCCD5A489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72E8A4E-173D-4D0B-A987-724E839469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2DE39B-40F5-47A8-9277-98FCCD5A489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72E8A4E-173D-4D0B-A987-724E83946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2DE39B-40F5-47A8-9277-98FCCD5A489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E8A4E-173D-4D0B-A987-724E8394697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2DE39B-40F5-47A8-9277-98FCCD5A489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E8A4E-173D-4D0B-A987-724E83946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52DE39B-40F5-47A8-9277-98FCCD5A489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72E8A4E-173D-4D0B-A987-724E8394697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52DE39B-40F5-47A8-9277-98FCCD5A489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72E8A4E-173D-4D0B-A987-724E839469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52DE39B-40F5-47A8-9277-98FCCD5A489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72E8A4E-173D-4D0B-A987-724E8394697A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1412776"/>
            <a:ext cx="8060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22a378f66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913" y="1774293"/>
            <a:ext cx="4590653" cy="3814947"/>
          </a:xfrm>
          <a:prstGeom prst="rect">
            <a:avLst/>
          </a:prstGeom>
        </p:spPr>
      </p:pic>
      <p:pic>
        <p:nvPicPr>
          <p:cNvPr id="6" name="Рисунок 5" descr="0c1880ffcc666bbc9572e70308237cc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1402" y="2060849"/>
            <a:ext cx="3980092" cy="3096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1800" y="548680"/>
            <a:ext cx="36850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>
                    <a:lumMod val="95000"/>
                  </a:schemeClr>
                </a:solidFill>
              </a:rPr>
              <a:t>С</a:t>
            </a:r>
            <a:r>
              <a:rPr lang="ru-RU" sz="6000" b="1" dirty="0" smtClean="0">
                <a:solidFill>
                  <a:schemeClr val="bg1">
                    <a:lumMod val="95000"/>
                  </a:schemeClr>
                </a:solidFill>
              </a:rPr>
              <a:t>озвездия</a:t>
            </a:r>
            <a:endParaRPr lang="ru-RU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537321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Созвездие «Большая медведица»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4\Desktop\волкова\image (3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t="10451" r="9307" b="16433"/>
          <a:stretch/>
        </p:blipFill>
        <p:spPr bwMode="auto">
          <a:xfrm>
            <a:off x="4211960" y="194946"/>
            <a:ext cx="477845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4\Desktop\волкова\image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1" t="15718" r="12236" b="16416"/>
          <a:stretch/>
        </p:blipFill>
        <p:spPr bwMode="auto">
          <a:xfrm>
            <a:off x="134282" y="164399"/>
            <a:ext cx="4769998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612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1-001-Igra-o-kosmose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32656"/>
            <a:ext cx="6192688" cy="63029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agar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476" y="2351424"/>
            <a:ext cx="4464496" cy="3719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764704"/>
            <a:ext cx="9217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12 апреля 1961 года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Юрий Гагарин </a:t>
            </a:r>
            <a:r>
              <a:rPr lang="ru-RU" sz="3200" dirty="0" smtClean="0">
                <a:solidFill>
                  <a:schemeClr val="bg1"/>
                </a:solidFill>
              </a:rPr>
              <a:t>впервые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в мире совершил полет на космическом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корабле «Восток»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053" name="Picture 5" descr="C:\Documents and Settings\Admin\Рабочий стол\категория\0_2e60c_183c84bd_-1-L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334364"/>
            <a:ext cx="2965001" cy="4072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Рабочий стол\категория\4115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12871"/>
            <a:ext cx="3240360" cy="4707545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категория\ef555fbd45_115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132856"/>
            <a:ext cx="4546798" cy="45467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3314" y="836712"/>
            <a:ext cx="77588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ВАЛЕНТИНА ТЕРЕШКОВА </a:t>
            </a:r>
            <a:r>
              <a:rPr lang="ru-RU" sz="2000" b="1" dirty="0" smtClean="0">
                <a:solidFill>
                  <a:schemeClr val="bg1"/>
                </a:solidFill>
              </a:rPr>
              <a:t>– ПЕРВАЯ В МИРЕ ЖЕНЩИНА-КОСМОНАВТ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16 ИЮНЯ 1963 ГОДА НА КОСМИЧЕСКОМ КОРАБЛЕ «ВОСТОК-6»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ОНА ОТПРАВИЛАСЬ В КОСМОС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311439865_raketa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281" y="1556792"/>
            <a:ext cx="4416491" cy="3312368"/>
          </a:xfrm>
          <a:prstGeom prst="rect">
            <a:avLst/>
          </a:prstGeom>
        </p:spPr>
      </p:pic>
      <p:pic>
        <p:nvPicPr>
          <p:cNvPr id="12" name="Рисунок 11" descr="Vostok_spacecra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887537"/>
            <a:ext cx="4112331" cy="30963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7544" y="764704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КОСМИЧЕСКИЙ КОРАБЛЬ «ВОСТОК»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\Рабочий стол\категория\21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11" y="1916831"/>
            <a:ext cx="4254213" cy="29005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75656" y="908720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КОСМИЧЕСКИЕ КОРАБЛИ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4942909"/>
            <a:ext cx="223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«СОЮЗ»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102" name="Picture 6" descr="C:\Documents and Settings\Admin\Рабочий стол\категория\energiya-buran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1870" y="2853459"/>
            <a:ext cx="4080756" cy="272229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940152" y="170080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</a:rPr>
              <a:t>БУРАН</a:t>
            </a:r>
            <a:r>
              <a:rPr lang="ru-RU" sz="3200" b="1" dirty="0" smtClean="0">
                <a:solidFill>
                  <a:srgbClr val="FF0000"/>
                </a:solidFill>
              </a:rPr>
              <a:t>»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548680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19 августа 1960 г.собаки Белка и Стрелка, 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а вместе с ними - 40 мышей, 2 крысы, различные мухи, растения и микроорганизмы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17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раз облетели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вокруг Земли и приземлились.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Рисунок 7" descr="0008-007-Naz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4383024" cy="3744416"/>
          </a:xfrm>
          <a:prstGeom prst="rect">
            <a:avLst/>
          </a:prstGeom>
        </p:spPr>
      </p:pic>
      <p:pic>
        <p:nvPicPr>
          <p:cNvPr id="9" name="Рисунок 8" descr="1282304470_326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5286" y="2087315"/>
            <a:ext cx="3674286" cy="42675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9632" y="6068615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СТРЕЛКА</a:t>
            </a:r>
          </a:p>
          <a:p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56176" y="6354860"/>
            <a:ext cx="134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БЕЛКА</a:t>
            </a:r>
            <a:endParaRPr lang="ru-RU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oznavatelnye-pazly-solnechnaya-siste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7" y="692696"/>
            <a:ext cx="7358481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ook.com.ua-342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6876256" cy="5157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9" y="47667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ЗЕМЛЯ – ПЛАНЕТА, НА КОТОРОЙ МЫ ЖИВЕМ</a:t>
            </a:r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Zemes-centre-nesvarumas_img_newsarticle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276872"/>
            <a:ext cx="5334000" cy="3924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764704"/>
            <a:ext cx="6808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</a:rPr>
              <a:t>ЛУНА – СПУТНИК ЗЕМЛИ</a:t>
            </a:r>
            <a:endParaRPr lang="ru-RU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148</TotalTime>
  <Words>107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1234</cp:lastModifiedBy>
  <cp:revision>17</cp:revision>
  <dcterms:created xsi:type="dcterms:W3CDTF">2013-04-10T15:29:26Z</dcterms:created>
  <dcterms:modified xsi:type="dcterms:W3CDTF">2020-04-11T05:59:40Z</dcterms:modified>
</cp:coreProperties>
</file>