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0" r:id="rId4"/>
    <p:sldId id="262" r:id="rId5"/>
    <p:sldId id="266" r:id="rId6"/>
    <p:sldId id="265" r:id="rId7"/>
    <p:sldId id="267" r:id="rId8"/>
    <p:sldId id="264" r:id="rId9"/>
    <p:sldId id="263" r:id="rId10"/>
    <p:sldId id="270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DD43"/>
    <a:srgbClr val="F56A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248" y="1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47468-2D3B-4CA5-89BD-54F7EFC7809B}" type="datetimeFigureOut">
              <a:rPr lang="ru-RU" smtClean="0"/>
              <a:pPr/>
              <a:t>вс 18.10.20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5BD1-111D-4CDF-A791-350FD81C1F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14725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47468-2D3B-4CA5-89BD-54F7EFC7809B}" type="datetimeFigureOut">
              <a:rPr lang="ru-RU" smtClean="0"/>
              <a:pPr/>
              <a:t>вс 18.10.20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5BD1-111D-4CDF-A791-350FD81C1F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26514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47468-2D3B-4CA5-89BD-54F7EFC7809B}" type="datetimeFigureOut">
              <a:rPr lang="ru-RU" smtClean="0"/>
              <a:pPr/>
              <a:t>вс 18.10.20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5BD1-111D-4CDF-A791-350FD81C1F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24475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47468-2D3B-4CA5-89BD-54F7EFC7809B}" type="datetimeFigureOut">
              <a:rPr lang="ru-RU" smtClean="0"/>
              <a:pPr/>
              <a:t>вс 18.10.20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5BD1-111D-4CDF-A791-350FD81C1F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5307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47468-2D3B-4CA5-89BD-54F7EFC7809B}" type="datetimeFigureOut">
              <a:rPr lang="ru-RU" smtClean="0"/>
              <a:pPr/>
              <a:t>вс 18.10.20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5BD1-111D-4CDF-A791-350FD81C1F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81390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47468-2D3B-4CA5-89BD-54F7EFC7809B}" type="datetimeFigureOut">
              <a:rPr lang="ru-RU" smtClean="0"/>
              <a:pPr/>
              <a:t>вс 18.10.20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5BD1-111D-4CDF-A791-350FD81C1F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5022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47468-2D3B-4CA5-89BD-54F7EFC7809B}" type="datetimeFigureOut">
              <a:rPr lang="ru-RU" smtClean="0"/>
              <a:pPr/>
              <a:t>вс 18.10.20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5BD1-111D-4CDF-A791-350FD81C1F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6552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47468-2D3B-4CA5-89BD-54F7EFC7809B}" type="datetimeFigureOut">
              <a:rPr lang="ru-RU" smtClean="0"/>
              <a:pPr/>
              <a:t>вс 18.10.20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5BD1-111D-4CDF-A791-350FD81C1F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21979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47468-2D3B-4CA5-89BD-54F7EFC7809B}" type="datetimeFigureOut">
              <a:rPr lang="ru-RU" smtClean="0"/>
              <a:pPr/>
              <a:t>вс 18.10.20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5BD1-111D-4CDF-A791-350FD81C1F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15462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47468-2D3B-4CA5-89BD-54F7EFC7809B}" type="datetimeFigureOut">
              <a:rPr lang="ru-RU" smtClean="0"/>
              <a:pPr/>
              <a:t>вс 18.10.20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5BD1-111D-4CDF-A791-350FD81C1F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8458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47468-2D3B-4CA5-89BD-54F7EFC7809B}" type="datetimeFigureOut">
              <a:rPr lang="ru-RU" smtClean="0"/>
              <a:pPr/>
              <a:t>вс 18.10.20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5BD1-111D-4CDF-A791-350FD81C1F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2002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21" Type="http://schemas.microsoft.com/office/2007/relationships/hdphoto" Target="../media/hdphoto4.wdp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microsoft.com/office/2007/relationships/hdphoto" Target="../media/hdphoto2.wdp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10.xml"/><Relationship Id="rId19" Type="http://schemas.microsoft.com/office/2007/relationships/hdphoto" Target="../media/hdphoto3.wdp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alphaModFix amt="7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258050" y="0"/>
            <a:ext cx="1885950" cy="1904762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8575" y="0"/>
            <a:ext cx="1892063" cy="190476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16" cstate="email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aturation sat="4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86100" y="5695950"/>
            <a:ext cx="1504950" cy="120369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16" cstate="email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aturation sat="4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695950"/>
            <a:ext cx="1504950" cy="120369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18" cstate="email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aturation sat="4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504950" y="5695950"/>
            <a:ext cx="1581150" cy="1203696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B47468-2D3B-4CA5-89BD-54F7EFC7809B}" type="datetimeFigureOut">
              <a:rPr lang="ru-RU" smtClean="0"/>
              <a:pPr/>
              <a:t>вс 18.10.20</a:t>
            </a:fld>
            <a:endParaRPr lang="ru-RU"/>
          </a:p>
        </p:txBody>
      </p:sp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18" cstate="email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aturation sat="4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562475" y="5710051"/>
            <a:ext cx="1581150" cy="1203696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20" cstate="email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saturation sat="4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658100" y="5710051"/>
            <a:ext cx="1514475" cy="120369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16" cstate="email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aturation sat="4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050" y="5710051"/>
            <a:ext cx="1543050" cy="1203696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E25BD1-111D-4CDF-A791-350FD81C1F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9551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886" y="1122363"/>
            <a:ext cx="7024914" cy="2607808"/>
          </a:xfrm>
        </p:spPr>
        <p:txBody>
          <a:bodyPr/>
          <a:lstStyle/>
          <a:p>
            <a:r>
              <a:rPr lang="ru-RU" sz="4800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ОСЕННИЕ ЗАГАДКИ</a:t>
            </a:r>
            <a:r>
              <a:rPr lang="ru-RU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32" name="Picture 8" descr="http://www.playcast.ru/uploads/2015/11/21/1596827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050" y="3623416"/>
            <a:ext cx="302895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www.playcast.ru/uploads/2014/09/12/9812397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343" y="573828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torgoweek.ru/attachments/Image/9eotcinv.gif?template=generic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708025"/>
            <a:ext cx="2943225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torgoweek.ru/attachments/Image/9eotcinv.gif?template=generic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-555625"/>
            <a:ext cx="2943225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1144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http://data.whicdn.com/images/16370173/origin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287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376" y="257595"/>
            <a:ext cx="6773636" cy="2133600"/>
          </a:xfrm>
        </p:spPr>
        <p:txBody>
          <a:bodyPr>
            <a:normAutofit fontScale="90000"/>
          </a:bodyPr>
          <a:lstStyle/>
          <a:p>
            <a:r>
              <a:rPr lang="ru-RU" sz="4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Собрались в небе дружно,</a:t>
            </a:r>
            <a:br>
              <a:rPr lang="ru-RU" sz="4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юг лететь им нужно.</a:t>
            </a:r>
            <a:br>
              <a:rPr lang="ru-RU" sz="4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Далёк их путь, мои друзья,</a:t>
            </a:r>
            <a:br>
              <a:rPr lang="ru-RU" sz="4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Туда, где тёплые края.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53374" y="5288539"/>
            <a:ext cx="466900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Перелетные птицы</a:t>
            </a:r>
          </a:p>
        </p:txBody>
      </p:sp>
      <p:pic>
        <p:nvPicPr>
          <p:cNvPr id="10246" name="Picture 6" descr="http://s48.radikal.ru/i120/1102/cf/670442fb7350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2" y="2364968"/>
            <a:ext cx="9562714" cy="1275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4480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99px.ru/sstorage/56/2013/10/image_56031013123641750043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-598204"/>
            <a:ext cx="9144001" cy="9041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66" y="282218"/>
            <a:ext cx="4585700" cy="2174874"/>
          </a:xfrm>
        </p:spPr>
        <p:txBody>
          <a:bodyPr>
            <a:normAutofit fontScale="90000"/>
          </a:bodyPr>
          <a:lstStyle/>
          <a:p>
            <a:r>
              <a:rPr lang="ru-RU" sz="36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Пришла девица красная</a:t>
            </a:r>
            <a:br>
              <a:rPr lang="ru-RU" sz="36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 листья обсыпает.</a:t>
            </a:r>
            <a:br>
              <a:rPr lang="ru-RU" sz="36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 как она зовется,</a:t>
            </a:r>
            <a:br>
              <a:rPr lang="ru-RU" sz="36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Кто, дети, угадает?</a:t>
            </a:r>
            <a:r>
              <a:rPr lang="ru-RU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819302" y="5410321"/>
            <a:ext cx="22666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Осень</a:t>
            </a:r>
            <a:endParaRPr lang="ru-RU" sz="3600" b="1" i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22209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43314" y="365126"/>
            <a:ext cx="6672036" cy="2174874"/>
          </a:xfrm>
        </p:spPr>
        <p:txBody>
          <a:bodyPr>
            <a:normAutofit fontScale="90000"/>
          </a:bodyPr>
          <a:lstStyle/>
          <a:p>
            <a:r>
              <a:rPr lang="ru-RU" sz="3600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Листья быстро пожелтели</a:t>
            </a:r>
            <a:br>
              <a:rPr lang="ru-RU" sz="3600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 на землю полетели.</a:t>
            </a:r>
            <a:br>
              <a:rPr lang="ru-RU" sz="3600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Так бывает раз в году,</a:t>
            </a:r>
            <a:br>
              <a:rPr lang="ru-RU" sz="3600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 когда? Я не пойму!</a:t>
            </a:r>
            <a:r>
              <a:rPr lang="ru-RU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i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19200" y="4078516"/>
            <a:ext cx="24093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ru-RU" sz="4000" b="1" i="1" u="sng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Осенью</a:t>
            </a:r>
            <a:r>
              <a:rPr lang="ru-RU" sz="2800" b="1" i="1" u="sng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i="1" u="sng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s://2.bp.blogspot.com/-ARxZ2lhxhH4/Vcx4ZmSdo-I/AAAAAAAAAsU/DngVFcOnd08/w275-h281-no/autumn-tree%2B%25281%2529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6900" y="1438051"/>
            <a:ext cx="4777099" cy="4881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3539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newpix.ru/wp-content/uploads/2012/09/beautiful_autumn4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12366" cy="6909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60855" y="1329346"/>
            <a:ext cx="6512378" cy="2191657"/>
          </a:xfrm>
        </p:spPr>
        <p:txBody>
          <a:bodyPr>
            <a:normAutofit fontScale="90000"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ru-RU" sz="4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Оранжевые, красные</a:t>
            </a:r>
            <a:br>
              <a:rPr lang="ru-RU" sz="4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4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на солнышке блестят.</a:t>
            </a:r>
            <a:br>
              <a:rPr lang="ru-RU" sz="4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4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Их листья, словно бабочки</a:t>
            </a:r>
            <a:br>
              <a:rPr lang="ru-RU" sz="4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4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кружатся и парят.</a:t>
            </a:r>
            <a:r>
              <a:rPr lang="ru-RU" sz="2800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2800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RU" i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6253283"/>
            <a:ext cx="4059252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90000"/>
              </a:lnSpc>
              <a:spcBef>
                <a:spcPts val="1000"/>
              </a:spcBef>
            </a:pPr>
            <a:r>
              <a:rPr lang="ru-RU" sz="36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Осенние деревья</a:t>
            </a:r>
          </a:p>
        </p:txBody>
      </p:sp>
    </p:spTree>
    <p:extLst>
      <p:ext uri="{BB962C8B-B14F-4D97-AF65-F5344CB8AC3E}">
        <p14:creationId xmlns:p14="http://schemas.microsoft.com/office/powerpoint/2010/main" val="3425207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2686" y="365126"/>
            <a:ext cx="6802664" cy="2058760"/>
          </a:xfrm>
        </p:spPr>
        <p:txBody>
          <a:bodyPr>
            <a:normAutofit fontScale="90000"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ru-RU" sz="3600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Под ногами лежат,</a:t>
            </a:r>
            <a:br>
              <a:rPr lang="ru-RU" sz="3600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3600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Зашагаешь - шуршат,</a:t>
            </a:r>
            <a:br>
              <a:rPr lang="ru-RU" sz="3600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3600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Яркие, цветные,</a:t>
            </a:r>
            <a:br>
              <a:rPr lang="ru-RU" sz="3600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3600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Краешки резные.</a:t>
            </a:r>
            <a:r>
              <a:rPr lang="ru-RU" sz="2400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2400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RU" i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3099197"/>
            <a:ext cx="35037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600" b="1" i="1" u="sng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Осенние листья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http://kidsoft.ru/arch-2008/files/dphoto/000515/000515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8676" y="1726251"/>
            <a:ext cx="5776958" cy="433271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6318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finekartinka.ru/_ph/5/655774650.jpg?146467577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20211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2121" y="1162228"/>
            <a:ext cx="6541407" cy="2131331"/>
          </a:xfrm>
        </p:spPr>
        <p:txBody>
          <a:bodyPr>
            <a:normAutofit fontScale="90000"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ru-RU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Лист, оторванный от ветки,</a:t>
            </a:r>
            <a:br>
              <a:rPr lang="ru-RU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Весь во власти силы ветра.</a:t>
            </a:r>
            <a:br>
              <a:rPr lang="ru-RU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Листья вверх и вниз летят,</a:t>
            </a:r>
            <a:br>
              <a:rPr lang="ru-RU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Это время …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273324" y="4894097"/>
            <a:ext cx="23062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600" b="1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Листопад</a:t>
            </a:r>
          </a:p>
        </p:txBody>
      </p:sp>
    </p:spTree>
    <p:extLst>
      <p:ext uri="{BB962C8B-B14F-4D97-AF65-F5344CB8AC3E}">
        <p14:creationId xmlns:p14="http://schemas.microsoft.com/office/powerpoint/2010/main" val="2546794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img-fotki.yandex.ru/get/5411/116440626.30/0_77788_7264fa8e_XL.jpg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30153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6220289"/>
            <a:ext cx="3483429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ru-RU" sz="3200" b="1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Осенний дождь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974078"/>
            <a:ext cx="6889750" cy="1910442"/>
          </a:xfrm>
        </p:spPr>
        <p:txBody>
          <a:bodyPr>
            <a:normAutofit fontScale="90000"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ru-RU" sz="36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 неба капает уныло.</a:t>
            </a:r>
            <a:br>
              <a:rPr lang="ru-RU" sz="36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36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Всюду мокро, всюду сыро.</a:t>
            </a:r>
            <a:br>
              <a:rPr lang="ru-RU" sz="36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36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От него легко спастись,</a:t>
            </a:r>
            <a:br>
              <a:rPr lang="ru-RU" sz="36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36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Лишь зонтом обзавестись.</a:t>
            </a:r>
            <a:r>
              <a:rPr lang="ru-RU" sz="2400" dirty="0">
                <a:solidFill>
                  <a:schemeClr val="bg1"/>
                </a:solidFill>
                <a:latin typeface="Verdana" panose="020B0604030504040204" pitchFamily="34" charset="0"/>
                <a:ea typeface="+mn-ea"/>
                <a:cs typeface="+mn-cs"/>
              </a:rPr>
              <a:t/>
            </a:r>
            <a:br>
              <a:rPr lang="ru-RU" sz="2400" dirty="0">
                <a:solidFill>
                  <a:schemeClr val="bg1"/>
                </a:solidFill>
                <a:latin typeface="Verdana" panose="020B0604030504040204" pitchFamily="34" charset="0"/>
                <a:ea typeface="+mn-ea"/>
                <a:cs typeface="+mn-cs"/>
              </a:rPr>
            </a:b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19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animal-store.ru/img/2015/043009/494384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4920"/>
            <a:ext cx="9212366" cy="9212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19402" y="245485"/>
            <a:ext cx="6018893" cy="2290988"/>
          </a:xfrm>
        </p:spPr>
        <p:txBody>
          <a:bodyPr>
            <a:normAutofit fontScale="90000"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ru-RU" sz="4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На дороге - вот дела! -</a:t>
            </a:r>
            <a:br>
              <a:rPr lang="ru-RU" sz="4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4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Появились "зеркала".</a:t>
            </a:r>
            <a:br>
              <a:rPr lang="ru-RU" sz="4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4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Кто наступить захочет, </a:t>
            </a:r>
            <a:br>
              <a:rPr lang="ru-RU" sz="4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4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Тот ноги все промочит.</a:t>
            </a:r>
            <a:r>
              <a:rPr lang="ru-RU" sz="2800" dirty="0">
                <a:solidFill>
                  <a:srgbClr val="00B0F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rgbClr val="00B0F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005887" y="4444205"/>
            <a:ext cx="233636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Лужа</a:t>
            </a:r>
          </a:p>
        </p:txBody>
      </p:sp>
    </p:spTree>
    <p:extLst>
      <p:ext uri="{BB962C8B-B14F-4D97-AF65-F5344CB8AC3E}">
        <p14:creationId xmlns:p14="http://schemas.microsoft.com/office/powerpoint/2010/main" val="194497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99px.ru/sstorage/86/2015/03/image_861903151549212487875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888" y="-12062"/>
            <a:ext cx="9648963" cy="6870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77064" y="0"/>
            <a:ext cx="6788150" cy="1971674"/>
          </a:xfrm>
        </p:spPr>
        <p:txBody>
          <a:bodyPr>
            <a:normAutofit/>
          </a:bodyPr>
          <a:lstStyle/>
          <a:p>
            <a:r>
              <a:rPr lang="ru-RU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Кто калиткой громко хлопал,</a:t>
            </a:r>
            <a:br>
              <a:rPr lang="ru-RU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Во дворе гудел и топал, </a:t>
            </a:r>
            <a:br>
              <a:rPr lang="ru-RU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Задувал за воротник, </a:t>
            </a:r>
            <a:br>
              <a:rPr lang="ru-RU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 дом влетел... и сразу сник?</a:t>
            </a:r>
            <a:endParaRPr lang="ru-RU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70776" y="5829675"/>
            <a:ext cx="29926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Ветер</a:t>
            </a:r>
            <a:endParaRPr lang="ru-RU" sz="3600" b="1" i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36035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Тема Office">
  <a:themeElements>
    <a:clrScheme name="Другая 12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002060"/>
      </a:hlink>
      <a:folHlink>
        <a:srgbClr val="742117"/>
      </a:folHlink>
    </a:clrScheme>
    <a:fontScheme name="Другая 2">
      <a:majorFont>
        <a:latin typeface="Baskerville Old Face"/>
        <a:ea typeface=""/>
        <a:cs typeface=""/>
      </a:majorFont>
      <a:minorFont>
        <a:latin typeface="Bookman Old Style"/>
        <a:ea typeface=""/>
        <a:cs typeface=""/>
      </a:minorFont>
    </a:fontScheme>
    <a:fmtScheme name="Густая тень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74</TotalTime>
  <Words>56</Words>
  <Application>Microsoft Office PowerPoint</Application>
  <PresentationFormat>Экран (4:3)</PresentationFormat>
  <Paragraphs>19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Baskerville Old Face</vt:lpstr>
      <vt:lpstr>Bookman Old Style</vt:lpstr>
      <vt:lpstr>Times New Roman</vt:lpstr>
      <vt:lpstr>Verdana</vt:lpstr>
      <vt:lpstr>Тема Office</vt:lpstr>
      <vt:lpstr>ОСЕННИЕ ЗАГАДКИ </vt:lpstr>
      <vt:lpstr>Пришла девица красная И листья обсыпает. А как она зовется, Кто, дети, угадает? </vt:lpstr>
      <vt:lpstr>Листья быстро пожелтели И на землю полетели. Так бывает раз в году, А когда? Я не пойму! </vt:lpstr>
      <vt:lpstr>Оранжевые, красные на солнышке блестят. Их листья, словно бабочки кружатся и парят. </vt:lpstr>
      <vt:lpstr>Под ногами лежат, Зашагаешь - шуршат, Яркие, цветные, Краешки резные. </vt:lpstr>
      <vt:lpstr>Лист, оторванный от ветки, Весь во власти силы ветра. Листья вверх и вниз летят, Это время …  </vt:lpstr>
      <vt:lpstr>С неба капает уныло. Всюду мокро, всюду сыро. От него легко спастись, Лишь зонтом обзавестись. </vt:lpstr>
      <vt:lpstr>На дороге - вот дела! - Появились "зеркала". Кто наступить захочет,  Тот ноги все промочит. </vt:lpstr>
      <vt:lpstr>Кто калиткой громко хлопал, Во дворе гудел и топал,  Задувал за воротник,  В дом влетел... и сразу сник?</vt:lpstr>
      <vt:lpstr>Собрались в небе дружно, На юг лететь им нужно. Далёк их путь, мои друзья, Туда, где тёплые края.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Осенний</dc:title>
  <dc:creator>Артём Кулаков</dc:creator>
  <cp:lastModifiedBy>Пользователь</cp:lastModifiedBy>
  <cp:revision>13</cp:revision>
  <dcterms:created xsi:type="dcterms:W3CDTF">2014-10-26T07:43:55Z</dcterms:created>
  <dcterms:modified xsi:type="dcterms:W3CDTF">2020-10-18T11:10:08Z</dcterms:modified>
</cp:coreProperties>
</file>