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microsoft.com/office/2007/relationships/hdphoto" Target="../media/hdphoto13.wdp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15.wdp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4606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Нравственно-патриотическое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воспитание на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музыкальных занятиях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руководитель: </a:t>
            </a:r>
            <a:b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Зяблицева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В.С.</a:t>
            </a:r>
            <a:b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Рисунок 4" descr="музыка зал крас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038600"/>
            <a:ext cx="7543800" cy="2475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День народного единства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E:\вики\CU6uX5sPWdTpltjxOJKFm7VmKgEBBSHRMs72e-iTXqdeNO6dCs0gQCIKeWjWBS1LuQkb2xUn0OzcofsryeWrEWh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858001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3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Работа с педагогами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E:\вики\NF13JMhRL7Pt9w1ickMgOR1sIUifqUvFAdyVuqAob2OUkGvZVXyQVsufH0-5E6kKC-TOHOz4VtLfxO-ikb21B_8z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48" t="15316" r="7275" b="13895"/>
          <a:stretch/>
        </p:blipFill>
        <p:spPr bwMode="auto">
          <a:xfrm>
            <a:off x="507743" y="2057400"/>
            <a:ext cx="4230475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вики\sIKxiHLKIGThsPXj1C2hpG2GRqem_l6ZeyM74zgiafXxOywTVUlE5GLJtWvFcwk7T27AqQIR4Se263KGA4B6QJSz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3" t="27509" r="10329" b="8051"/>
          <a:stretch/>
        </p:blipFill>
        <p:spPr bwMode="auto">
          <a:xfrm>
            <a:off x="4515337" y="4114800"/>
            <a:ext cx="4447832" cy="2572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4191d1d9378432b778d6d6f815c3c08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26986">
            <a:off x="7771702" y="352437"/>
            <a:ext cx="847725" cy="971550"/>
          </a:xfrm>
          <a:prstGeom prst="rect">
            <a:avLst/>
          </a:prstGeom>
        </p:spPr>
      </p:pic>
      <p:pic>
        <p:nvPicPr>
          <p:cNvPr id="7" name="Рисунок 6" descr="4191d1d9378432b778d6d6f815c3c08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930644" flipH="1">
            <a:off x="1597527" y="5227806"/>
            <a:ext cx="8477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9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вики\1W7Znhxf8KcEPTPRl3lRiDdNcQ4vU6SlTNxdze_WLDcjCOcB_6HhF6O1Q3ZiuKz_UkscH4fWnlbjPVnSjgxCbFt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95" y="2743200"/>
            <a:ext cx="5012266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вики\Ia5a3XebIZNKl5yAoA_NxMkmdoYBBhrTDEmncmd5P6mxFqXFGIw8Qrjp5-XmNiiqz9SKYTt1WofCG7_iuXZpcyi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418230"/>
            <a:ext cx="360045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7018.gif"/>
          <p:cNvPicPr/>
          <p:nvPr/>
        </p:nvPicPr>
        <p:blipFill>
          <a:blip r:embed="rId6" cstate="print"/>
          <a:stretch>
            <a:fillRect/>
          </a:stretch>
        </p:blipFill>
        <p:spPr>
          <a:xfrm rot="1069319">
            <a:off x="6661992" y="1025756"/>
            <a:ext cx="1488930" cy="14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6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вики\55q6Oe_zkl-HrpY_6Kai468NFzkAXtKRXnp1OUxvza6Sdgh4mK52aWPEGHGnt-WhFbRU4BMgXUPDK3iYIvq9TXx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6" y="1343025"/>
            <a:ext cx="4343400" cy="3257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вики\IMG-41ac999250fa6776987bc8aa3170879f-V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 r="23550"/>
          <a:stretch/>
        </p:blipFill>
        <p:spPr bwMode="auto">
          <a:xfrm>
            <a:off x="4876800" y="2971800"/>
            <a:ext cx="4080681" cy="3773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6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153400" cy="190500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rgbClr val="0070C0"/>
                </a:solidFill>
              </a:rPr>
              <a:t>Нравственное воспитание –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это основа формирования будущего гражданина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E:\вики\5614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49304"/>
            <a:ext cx="5744115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2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Роль музыки в нравственно-патриотическом воспитании дошкольников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E:\вики\C50BoZIezSxmLZNcOBl3elsY5rzKE0hrFy6xBWgR9MYRu6MWq2nOzhHPZn6c4mx6-Mc8SyOTrqfI_dHlt-EpD7UQ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45176"/>
            <a:ext cx="3813175" cy="2859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вики\3n0MyU85gFY3jUjuigHZkdgUySQa72-TnGV7BW73Xpsfqfk7clzE_Z42l9HpxOCZ7XjkXfDGiGwq1SbBzH8h2h2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45177"/>
            <a:ext cx="3813174" cy="2859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7018.gif"/>
          <p:cNvPicPr/>
          <p:nvPr/>
        </p:nvPicPr>
        <p:blipFill>
          <a:blip r:embed="rId6" cstate="print"/>
          <a:stretch>
            <a:fillRect/>
          </a:stretch>
        </p:blipFill>
        <p:spPr>
          <a:xfrm rot="1069319">
            <a:off x="7576392" y="193244"/>
            <a:ext cx="1488930" cy="1442310"/>
          </a:xfrm>
          <a:prstGeom prst="rect">
            <a:avLst/>
          </a:prstGeom>
        </p:spPr>
      </p:pic>
      <p:pic>
        <p:nvPicPr>
          <p:cNvPr id="7" name="Рисунок 6" descr="7018.gif"/>
          <p:cNvPicPr/>
          <p:nvPr/>
        </p:nvPicPr>
        <p:blipFill>
          <a:blip r:embed="rId6" cstate="print"/>
          <a:stretch>
            <a:fillRect/>
          </a:stretch>
        </p:blipFill>
        <p:spPr>
          <a:xfrm rot="20859191">
            <a:off x="3853418" y="5256066"/>
            <a:ext cx="1305366" cy="12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7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вики\IMG_20210311_1111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2113"/>
            <a:ext cx="7010400" cy="5034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3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alenkii-genii.ru/wp-content/uploads/2021/06/kompozitory-classicheskoi-muzyki-spisok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9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вики\IMG-7a4aff63b7c0e872ecfd948f09738605-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5496"/>
            <a:ext cx="4391474" cy="3307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вики\2_-beeJN3Sqot3Y8apJWpbslrO_20G79mLPJepD7yVuEkyjXCyCsA7XqSifzXD8pAVS09mZilZof-7ZrRIJKInj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24" y="3568890"/>
            <a:ext cx="4322575" cy="3241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7018.gif"/>
          <p:cNvPicPr/>
          <p:nvPr/>
        </p:nvPicPr>
        <p:blipFill>
          <a:blip r:embed="rId6" cstate="print"/>
          <a:stretch>
            <a:fillRect/>
          </a:stretch>
        </p:blipFill>
        <p:spPr>
          <a:xfrm rot="1069319">
            <a:off x="6973981" y="1025756"/>
            <a:ext cx="1488930" cy="1442310"/>
          </a:xfrm>
          <a:prstGeom prst="rect">
            <a:avLst/>
          </a:prstGeom>
        </p:spPr>
      </p:pic>
      <p:pic>
        <p:nvPicPr>
          <p:cNvPr id="7" name="Рисунок 6" descr="7018.gif"/>
          <p:cNvPicPr/>
          <p:nvPr/>
        </p:nvPicPr>
        <p:blipFill>
          <a:blip r:embed="rId6" cstate="print"/>
          <a:stretch>
            <a:fillRect/>
          </a:stretch>
        </p:blipFill>
        <p:spPr>
          <a:xfrm rot="20530681" flipH="1">
            <a:off x="1603672" y="4917645"/>
            <a:ext cx="1488930" cy="14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День защитника отечества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E:\вики\b0-2l8-oGirYtAnidhZ9xGUCf9-sC75Q-2IjtugJRksYgR7QUuIWibNoGCZmUi3pb2cGvwkaFXY8tOsmzH3pO45U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13128"/>
            <a:ext cx="579120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9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День матери, 8 марта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E:\вики\IMG-20210319-WA000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94" b="12692"/>
          <a:stretch/>
        </p:blipFill>
        <p:spPr bwMode="auto">
          <a:xfrm>
            <a:off x="609600" y="2565779"/>
            <a:ext cx="3667220" cy="2688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вики\20211125_09540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9" t="16241" r="19385" b="13397"/>
          <a:stretch/>
        </p:blipFill>
        <p:spPr bwMode="auto">
          <a:xfrm>
            <a:off x="4495800" y="2565779"/>
            <a:ext cx="3993107" cy="2688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1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вики\IMG-20d5f3ff6d4a86c2fa6f8e60301114ec-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629400" cy="4972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81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Нравственно-патриотическое воспитание на музыкальных занятиях Музыкальный руководитель:  Зяблицева В.С. </vt:lpstr>
      <vt:lpstr>Нравственное воспитание – это основа формирования будущего гражданина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 защитника отечества</vt:lpstr>
      <vt:lpstr>День матери, 8 марта</vt:lpstr>
      <vt:lpstr>Презентация PowerPoint</vt:lpstr>
      <vt:lpstr>День народного единства</vt:lpstr>
      <vt:lpstr>Работа с педагогами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Lenovo</cp:lastModifiedBy>
  <cp:revision>10</cp:revision>
  <dcterms:created xsi:type="dcterms:W3CDTF">2013-10-28T09:12:00Z</dcterms:created>
  <dcterms:modified xsi:type="dcterms:W3CDTF">2022-12-05T00:41:58Z</dcterms:modified>
</cp:coreProperties>
</file>