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1" r:id="rId2"/>
    <p:sldId id="260" r:id="rId3"/>
    <p:sldId id="302" r:id="rId4"/>
    <p:sldId id="303" r:id="rId5"/>
    <p:sldId id="304" r:id="rId6"/>
    <p:sldId id="305" r:id="rId7"/>
    <p:sldId id="30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>
      <p:cViewPr>
        <p:scale>
          <a:sx n="95" d="100"/>
          <a:sy n="95" d="100"/>
        </p:scale>
        <p:origin x="-94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39F79-FAA1-4785-9561-4AD379F6AFC5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F9ADB-3BA2-47B3-B52E-D614E63C9A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25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2C081-EBE3-4544-B10C-5075DF9580B1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19436" y="1124744"/>
            <a:ext cx="38245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Интерактивный плакат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Сказки </a:t>
            </a:r>
            <a:r>
              <a:rPr 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К.И.Чуковского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»</a:t>
            </a: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для детей старшего дошкольного возраста </a:t>
            </a:r>
          </a:p>
          <a:p>
            <a:pPr algn="r"/>
            <a:endParaRPr lang="ru-RU" sz="2200" b="1" dirty="0" smtClean="0">
              <a:latin typeface="Bookman Old Style" pitchFamily="18" charset="0"/>
            </a:endParaRPr>
          </a:p>
          <a:p>
            <a:pPr algn="r"/>
            <a:r>
              <a:rPr lang="ru-RU" sz="2200" b="1" dirty="0" smtClean="0">
                <a:latin typeface="Bookman Old Style" pitchFamily="18" charset="0"/>
              </a:rPr>
              <a:t>Автор:</a:t>
            </a:r>
          </a:p>
          <a:p>
            <a:pPr algn="r"/>
            <a:r>
              <a:rPr lang="ru-RU" sz="2200" b="1" dirty="0" err="1" smtClean="0">
                <a:latin typeface="Bookman Old Style" pitchFamily="18" charset="0"/>
              </a:rPr>
              <a:t>Мушникова</a:t>
            </a:r>
            <a:r>
              <a:rPr lang="ru-RU" sz="2200" b="1" dirty="0" smtClean="0">
                <a:latin typeface="Bookman Old Style" pitchFamily="18" charset="0"/>
              </a:rPr>
              <a:t> А.С.</a:t>
            </a:r>
          </a:p>
          <a:p>
            <a:pPr algn="r"/>
            <a:r>
              <a:rPr lang="ru-RU" sz="2200" b="1" dirty="0" smtClean="0">
                <a:latin typeface="Bookman Old Style" pitchFamily="18" charset="0"/>
              </a:rPr>
              <a:t>воспитатель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2" y="-30912"/>
            <a:ext cx="5390574" cy="6888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103"/>
          <a:stretch/>
        </p:blipFill>
        <p:spPr>
          <a:xfrm>
            <a:off x="-110223" y="0"/>
            <a:ext cx="987564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373264"/>
            <a:ext cx="3044788" cy="3484736"/>
          </a:xfrm>
          <a:prstGeom prst="rect">
            <a:avLst/>
          </a:prstGeom>
        </p:spPr>
      </p:pic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3034054" y="380060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Мойдодыр</a:t>
            </a:r>
            <a:endParaRPr lang="ru-RU" dirty="0"/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3064461" y="420442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Тараканище</a:t>
            </a:r>
            <a:endParaRPr lang="ru-RU" dirty="0"/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3310514" y="505911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Айболит</a:t>
            </a:r>
            <a:endParaRPr lang="ru-RU" dirty="0"/>
          </a:p>
        </p:txBody>
      </p:sp>
      <p:sp>
        <p:nvSpPr>
          <p:cNvPr id="17" name="TextBox 16">
            <a:hlinkClick r:id="rId7" action="ppaction://hlinksldjump"/>
          </p:cNvPr>
          <p:cNvSpPr txBox="1"/>
          <p:nvPr/>
        </p:nvSpPr>
        <p:spPr>
          <a:xfrm>
            <a:off x="3006043" y="4631772"/>
            <a:ext cx="1879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Муха-Цокотуха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00" y="38615"/>
            <a:ext cx="3316855" cy="22187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302396"/>
            <a:ext cx="3481948" cy="14844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90556">
            <a:off x="6052691" y="2997217"/>
            <a:ext cx="2674283" cy="20948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30243">
            <a:off x="3301115" y="4774985"/>
            <a:ext cx="2736304" cy="21137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40" y="116632"/>
            <a:ext cx="3816424" cy="236141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7617" y="-4116"/>
            <a:ext cx="3481820" cy="224676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800" dirty="0"/>
              <a:t>Гладко, душисто, моет чисто,</a:t>
            </a:r>
          </a:p>
          <a:p>
            <a:r>
              <a:rPr lang="ru-RU" sz="2800" dirty="0"/>
              <a:t>Нужно, чтобы у каждого было.</a:t>
            </a:r>
          </a:p>
          <a:p>
            <a:r>
              <a:rPr lang="ru-RU" sz="2800" dirty="0"/>
              <a:t>Что это такое?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4008" y="116632"/>
            <a:ext cx="4082966" cy="255454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3200" dirty="0"/>
              <a:t>Вафельное полосатое</a:t>
            </a:r>
            <a:r>
              <a:rPr lang="ru-RU" sz="3200" dirty="0" smtClean="0"/>
              <a:t>,</a:t>
            </a:r>
            <a:endParaRPr lang="ru-RU" sz="3200" dirty="0"/>
          </a:p>
          <a:p>
            <a:r>
              <a:rPr lang="ru-RU" sz="3200" dirty="0"/>
              <a:t>Ворсистое и мохнатое</a:t>
            </a:r>
            <a:r>
              <a:rPr lang="ru-RU" sz="3200" dirty="0" smtClean="0"/>
              <a:t>,</a:t>
            </a:r>
            <a:endParaRPr lang="ru-RU" sz="3200" dirty="0"/>
          </a:p>
          <a:p>
            <a:r>
              <a:rPr lang="ru-RU" sz="3200" dirty="0"/>
              <a:t>Всегда под рукою </a:t>
            </a:r>
            <a:r>
              <a:rPr lang="ru-RU" sz="3200" dirty="0" smtClean="0"/>
              <a:t>–</a:t>
            </a:r>
            <a:endParaRPr lang="ru-RU" sz="3200" dirty="0"/>
          </a:p>
          <a:p>
            <a:r>
              <a:rPr lang="ru-RU" sz="3200" dirty="0"/>
              <a:t>Что это такое?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5193" y="3177782"/>
            <a:ext cx="3816424" cy="1815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800" dirty="0"/>
              <a:t>Костяная спинка,</a:t>
            </a:r>
          </a:p>
          <a:p>
            <a:r>
              <a:rPr lang="ru-RU" sz="2800" dirty="0"/>
              <a:t>На брюшке щетинка,</a:t>
            </a:r>
          </a:p>
          <a:p>
            <a:r>
              <a:rPr lang="ru-RU" sz="2800" dirty="0"/>
              <a:t>По частоколу прыгала,</a:t>
            </a:r>
          </a:p>
          <a:p>
            <a:r>
              <a:rPr lang="ru-RU" sz="2800" dirty="0"/>
              <a:t>Всю грязь </a:t>
            </a:r>
            <a:r>
              <a:rPr lang="ru-RU" sz="2800" dirty="0" err="1"/>
              <a:t>повымыла</a:t>
            </a:r>
            <a:r>
              <a:rPr lang="ru-RU" sz="2800" dirty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27576" y="3177782"/>
            <a:ext cx="3816424" cy="166199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3400" dirty="0"/>
              <a:t>Белая река в пещеру затекла</a:t>
            </a:r>
            <a:r>
              <a:rPr lang="ru-RU" sz="3400" dirty="0" smtClean="0"/>
              <a:t>,</a:t>
            </a:r>
            <a:endParaRPr lang="ru-RU" sz="3400" dirty="0"/>
          </a:p>
          <a:p>
            <a:r>
              <a:rPr lang="ru-RU" sz="3400" dirty="0"/>
              <a:t>Чистит </a:t>
            </a:r>
            <a:r>
              <a:rPr lang="ru-RU" sz="3400" dirty="0" smtClean="0"/>
              <a:t>добела.</a:t>
            </a:r>
            <a:endParaRPr lang="ru-RU" sz="3400" dirty="0"/>
          </a:p>
        </p:txBody>
      </p:sp>
      <p:sp>
        <p:nvSpPr>
          <p:cNvPr id="23" name="TextBox 22"/>
          <p:cNvSpPr txBox="1"/>
          <p:nvPr/>
        </p:nvSpPr>
        <p:spPr>
          <a:xfrm>
            <a:off x="3023828" y="5104301"/>
            <a:ext cx="3816424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3200" dirty="0"/>
              <a:t>Зубаст, а не кусается.</a:t>
            </a:r>
          </a:p>
          <a:p>
            <a:r>
              <a:rPr lang="ru-RU" sz="3200" dirty="0"/>
              <a:t>Как он называется?</a:t>
            </a:r>
          </a:p>
        </p:txBody>
      </p:sp>
      <p:sp>
        <p:nvSpPr>
          <p:cNvPr id="24" name="5-конечная звезда 23">
            <a:hlinkClick r:id="rId7" action="ppaction://hlinksldjump"/>
          </p:cNvPr>
          <p:cNvSpPr/>
          <p:nvPr/>
        </p:nvSpPr>
        <p:spPr>
          <a:xfrm>
            <a:off x="8175788" y="6093296"/>
            <a:ext cx="797097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62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6" y="192991"/>
            <a:ext cx="1597140" cy="14114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748" y="5724193"/>
            <a:ext cx="1621885" cy="9272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161321"/>
            <a:ext cx="1323590" cy="9274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93129" y="554790"/>
            <a:ext cx="668617" cy="5065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300" y="5582375"/>
            <a:ext cx="1694974" cy="1203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086" y="2939595"/>
            <a:ext cx="1367645" cy="13488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43" y="5307040"/>
            <a:ext cx="2262963" cy="14801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84" y="3140969"/>
            <a:ext cx="1171020" cy="9511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882" y="3555275"/>
            <a:ext cx="676155" cy="5491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8823" y="5071065"/>
            <a:ext cx="1028278" cy="17199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71800" y="2942417"/>
            <a:ext cx="2261401" cy="12222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790" y="5812653"/>
            <a:ext cx="1656257" cy="10130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47402" y="-7676"/>
            <a:ext cx="1820570" cy="164734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27304" y="5467659"/>
            <a:ext cx="1997758" cy="1452915"/>
          </a:xfrm>
          <a:prstGeom prst="rect">
            <a:avLst/>
          </a:prstGeom>
        </p:spPr>
      </p:pic>
      <p:sp>
        <p:nvSpPr>
          <p:cNvPr id="21" name="5-конечная звезда 20">
            <a:hlinkClick r:id="rId14" action="ppaction://hlinksldjump"/>
          </p:cNvPr>
          <p:cNvSpPr/>
          <p:nvPr/>
        </p:nvSpPr>
        <p:spPr>
          <a:xfrm>
            <a:off x="8425002" y="2939595"/>
            <a:ext cx="648072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5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-0.5434 -0.634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0" y="-3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85486 -0.142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43" y="-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04427 -0.667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-3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31701 -0.253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1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0.53212 -0.62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97" y="-3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-0.02621 -0.203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575" y="5241165"/>
            <a:ext cx="1906495" cy="15633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356" y="5245429"/>
            <a:ext cx="1990834" cy="15628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1591" y="4856829"/>
            <a:ext cx="1652697" cy="19171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673" y="4760544"/>
            <a:ext cx="1733167" cy="20624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4" y="4916530"/>
            <a:ext cx="1728311" cy="1941470"/>
          </a:xfrm>
          <a:prstGeom prst="rect">
            <a:avLst/>
          </a:prstGeom>
        </p:spPr>
      </p:pic>
      <p:sp>
        <p:nvSpPr>
          <p:cNvPr id="15" name="5-конечная звезда 14">
            <a:hlinkClick r:id="rId7" action="ppaction://hlinksldjump"/>
          </p:cNvPr>
          <p:cNvSpPr/>
          <p:nvPr/>
        </p:nvSpPr>
        <p:spPr>
          <a:xfrm>
            <a:off x="8260192" y="2636912"/>
            <a:ext cx="864096" cy="7920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82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19774 -0.7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-3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3.7037E-6 L -0.40347 -0.76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7" y="-3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-0.40747 -0.704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82" y="-3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18889 -0.690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-3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78246 -0.715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15" y="-3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3885" t="73195" r="62096" b="11342"/>
          <a:stretch/>
        </p:blipFill>
        <p:spPr>
          <a:xfrm>
            <a:off x="179512" y="2745572"/>
            <a:ext cx="4032448" cy="16129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b="49141"/>
          <a:stretch/>
        </p:blipFill>
        <p:spPr>
          <a:xfrm>
            <a:off x="198398" y="2722378"/>
            <a:ext cx="4013562" cy="16707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1601" r="27560" b="78072"/>
          <a:stretch/>
        </p:blipFill>
        <p:spPr>
          <a:xfrm>
            <a:off x="0" y="0"/>
            <a:ext cx="2893886" cy="22048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75806" t="673" r="1366" b="77404"/>
          <a:stretch/>
        </p:blipFill>
        <p:spPr>
          <a:xfrm>
            <a:off x="2987824" y="0"/>
            <a:ext cx="3169493" cy="22048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4236" t="351" r="53948" b="79547"/>
          <a:stretch/>
        </p:blipFill>
        <p:spPr>
          <a:xfrm>
            <a:off x="3065889" y="96778"/>
            <a:ext cx="3013362" cy="20113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77404" t="29005" b="54882"/>
          <a:stretch/>
        </p:blipFill>
        <p:spPr>
          <a:xfrm>
            <a:off x="2267744" y="4732365"/>
            <a:ext cx="3921043" cy="20090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14052" r="19188" b="57669"/>
          <a:stretch/>
        </p:blipFill>
        <p:spPr>
          <a:xfrm>
            <a:off x="6251254" y="0"/>
            <a:ext cx="2596697" cy="22048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t="-1" b="-730"/>
          <a:stretch/>
        </p:blipFill>
        <p:spPr>
          <a:xfrm>
            <a:off x="-252536" y="-171400"/>
            <a:ext cx="3024336" cy="24779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25826" t="2196" r="59842" b="82431"/>
          <a:stretch/>
        </p:blipFill>
        <p:spPr>
          <a:xfrm>
            <a:off x="5724128" y="19854"/>
            <a:ext cx="2709563" cy="20882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25826" t="26354" r="52083" b="58273"/>
          <a:stretch/>
        </p:blipFill>
        <p:spPr>
          <a:xfrm>
            <a:off x="2084019" y="4733194"/>
            <a:ext cx="4016347" cy="20081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rcRect l="52226" t="6632" r="2512" b="58551"/>
          <a:stretch/>
        </p:blipFill>
        <p:spPr>
          <a:xfrm>
            <a:off x="5601764" y="2722661"/>
            <a:ext cx="3246187" cy="17479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/>
          <a:srcRect l="2321" t="4974" r="52417" b="58551"/>
          <a:stretch/>
        </p:blipFill>
        <p:spPr>
          <a:xfrm>
            <a:off x="5649331" y="2722378"/>
            <a:ext cx="3099133" cy="1748229"/>
          </a:xfrm>
          <a:prstGeom prst="rect">
            <a:avLst/>
          </a:prstGeom>
        </p:spPr>
      </p:pic>
      <p:sp>
        <p:nvSpPr>
          <p:cNvPr id="16" name="5-конечная звезда 15">
            <a:hlinkClick r:id="rId9" action="ppaction://hlinksldjump"/>
          </p:cNvPr>
          <p:cNvSpPr/>
          <p:nvPr/>
        </p:nvSpPr>
        <p:spPr>
          <a:xfrm>
            <a:off x="7956376" y="6021288"/>
            <a:ext cx="891575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89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3491</TotalTime>
  <Words>88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Пользователь</cp:lastModifiedBy>
  <cp:revision>328</cp:revision>
  <dcterms:created xsi:type="dcterms:W3CDTF">2020-09-14T15:07:02Z</dcterms:created>
  <dcterms:modified xsi:type="dcterms:W3CDTF">2025-02-05T06:22:55Z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3193646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