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7" r:id="rId3"/>
    <p:sldId id="260" r:id="rId4"/>
    <p:sldId id="259" r:id="rId5"/>
    <p:sldId id="257" r:id="rId6"/>
    <p:sldId id="261" r:id="rId7"/>
    <p:sldId id="262" r:id="rId8"/>
    <p:sldId id="264" r:id="rId9"/>
    <p:sldId id="263" r:id="rId10"/>
    <p:sldId id="265" r:id="rId11"/>
    <p:sldId id="268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F344F-EBD4-4596-8E71-DFBB45121D6F}" type="datetimeFigureOut">
              <a:rPr lang="ru-RU" smtClean="0"/>
              <a:t>09.04.2020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AA4D2-4B6D-4DC4-B9A9-B8C19658B4E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1142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F344F-EBD4-4596-8E71-DFBB45121D6F}" type="datetimeFigureOut">
              <a:rPr lang="ru-RU" smtClean="0"/>
              <a:t>09.04.2020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AA4D2-4B6D-4DC4-B9A9-B8C19658B4E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415612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F344F-EBD4-4596-8E71-DFBB45121D6F}" type="datetimeFigureOut">
              <a:rPr lang="ru-RU" smtClean="0"/>
              <a:t>09.04.2020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AA4D2-4B6D-4DC4-B9A9-B8C19658B4E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692706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F344F-EBD4-4596-8E71-DFBB45121D6F}" type="datetimeFigureOut">
              <a:rPr lang="ru-RU" smtClean="0"/>
              <a:t>09.04.2020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AA4D2-4B6D-4DC4-B9A9-B8C19658B4E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41900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F344F-EBD4-4596-8E71-DFBB45121D6F}" type="datetimeFigureOut">
              <a:rPr lang="ru-RU" smtClean="0"/>
              <a:t>09.04.2020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AA4D2-4B6D-4DC4-B9A9-B8C19658B4E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565690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F344F-EBD4-4596-8E71-DFBB45121D6F}" type="datetimeFigureOut">
              <a:rPr lang="ru-RU" smtClean="0"/>
              <a:t>09.04.2020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AA4D2-4B6D-4DC4-B9A9-B8C19658B4E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346075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F344F-EBD4-4596-8E71-DFBB45121D6F}" type="datetimeFigureOut">
              <a:rPr lang="ru-RU" smtClean="0"/>
              <a:t>09.04.2020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AA4D2-4B6D-4DC4-B9A9-B8C19658B4E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25770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F344F-EBD4-4596-8E71-DFBB45121D6F}" type="datetimeFigureOut">
              <a:rPr lang="ru-RU" smtClean="0"/>
              <a:t>09.04.2020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AA4D2-4B6D-4DC4-B9A9-B8C19658B4E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73944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F344F-EBD4-4596-8E71-DFBB45121D6F}" type="datetimeFigureOut">
              <a:rPr lang="ru-RU" smtClean="0"/>
              <a:t>09.04.2020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AA4D2-4B6D-4DC4-B9A9-B8C19658B4E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20015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F344F-EBD4-4596-8E71-DFBB45121D6F}" type="datetimeFigureOut">
              <a:rPr lang="ru-RU" smtClean="0"/>
              <a:t>09.04.2020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AA4D2-4B6D-4DC4-B9A9-B8C19658B4E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9748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F344F-EBD4-4596-8E71-DFBB45121D6F}" type="datetimeFigureOut">
              <a:rPr lang="ru-RU" smtClean="0"/>
              <a:t>09.04.2020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AA4D2-4B6D-4DC4-B9A9-B8C19658B4E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674294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DF344F-EBD4-4596-8E71-DFBB45121D6F}" type="datetimeFigureOut">
              <a:rPr lang="ru-RU" smtClean="0"/>
              <a:t>09.04.2020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1AA4D2-4B6D-4DC4-B9A9-B8C19658B4E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7479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1"/>
            <a:ext cx="12192000" cy="6234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FF99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Уважаемые </a:t>
            </a:r>
            <a:r>
              <a:rPr lang="ru-RU" sz="2400" b="1" dirty="0" smtClean="0">
                <a:solidFill>
                  <a:srgbClr val="FF99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родители гр. «Теремок»!</a:t>
            </a:r>
            <a:r>
              <a:rPr lang="ru-RU" sz="2400" b="1" dirty="0">
                <a:solidFill>
                  <a:srgbClr val="FF99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0B5394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Приглашаем ваших детей принять участие в нашем групповом конкурсе "Весенние посиделки" 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0B5394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 номинациях: рисунок, поделка, заучивание стихотворений по </a:t>
            </a:r>
            <a:r>
              <a:rPr lang="ru-RU" sz="2400" b="1" dirty="0" err="1">
                <a:solidFill>
                  <a:srgbClr val="0B5394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мнемотаблицам</a:t>
            </a:r>
            <a:r>
              <a:rPr lang="ru-RU" sz="2400" b="1" dirty="0">
                <a:solidFill>
                  <a:srgbClr val="0B5394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 тему «Весна», «Космос»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0B5394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1.Положение о конкурсе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solidFill>
                  <a:srgbClr val="333333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750"/>
              </a:spcAft>
            </a:pP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</a:rPr>
              <a:t>1.1. Конкурс проводится с целью успешного воспитания детей при</a:t>
            </a:r>
            <a:r>
              <a:rPr lang="ru-RU" dirty="0">
                <a:latin typeface="Helvetica" panose="020B0604020202020204" pitchFamily="34" charset="0"/>
                <a:ea typeface="Times New Roman" panose="02020603050405020304" pitchFamily="18" charset="0"/>
              </a:rPr>
              <a:t> взаимодействии детского сада и семьи. Пропаганда знаний по развитию речи детей среди родителей: знакомство родителей с конкретными знаниями процесса формирования речи детей, пополнение словарного запаса детей, обогащение словаря новыми понятиями в сочетании с практической деятельностью.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750"/>
              </a:spcAft>
            </a:pPr>
            <a:r>
              <a:rPr lang="ru-RU" dirty="0">
                <a:latin typeface="Helvetica" panose="020B0604020202020204" pitchFamily="34" charset="0"/>
                <a:ea typeface="Times New Roman" panose="02020603050405020304" pitchFamily="18" charset="0"/>
              </a:rPr>
              <a:t>1.2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</a:rPr>
              <a:t> Подготовка и проведение конкурса осуществляется воспитателями данной группы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ts val="1510"/>
              </a:lnSpc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2. Порядок организации и проведения </a:t>
            </a:r>
            <a:r>
              <a:rPr lang="ru-RU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конкурса</a:t>
            </a:r>
            <a:endParaRPr lang="ru-RU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510"/>
              </a:lnSpc>
              <a:spcAft>
                <a:spcPts val="0"/>
              </a:spcAft>
            </a:pP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ts val="1510"/>
              </a:lnSpc>
              <a:spcAft>
                <a:spcPts val="750"/>
              </a:spcAft>
            </a:pP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2.1. Воспитатели подбирают стихотворные произведения, стихотворные тексты и прилагают к ним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мнемокартинку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или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мнемотаблицу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510"/>
              </a:lnSpc>
              <a:spcAft>
                <a:spcPts val="750"/>
              </a:spcAft>
            </a:pP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2.2. Родитель с ребёнком разучивает выбранное произведение.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510"/>
              </a:lnSpc>
              <a:spcAft>
                <a:spcPts val="750"/>
              </a:spcAft>
            </a:pP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2.3. В указанный день, ребёнок декламирует стихотворение на видео.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510"/>
              </a:lnSpc>
              <a:spcAft>
                <a:spcPts val="750"/>
              </a:spcAft>
            </a:pP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2.4. Рисунки и поделки изготовляются в течении недели.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 descr="dezhurnaya group 2019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4447" y="5185954"/>
            <a:ext cx="2721610" cy="14630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709891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ds04.infourok.ru/uploads/ex/064c/00059813-45e63426/img5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849643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https://yt3.ggpht.com/a/AATXAJyA0tQgSNyENHMYNYZMuEISp7ut10VT0s7dAw=s900-c-k-c0xffffffff-no-rj-mo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2908" y="195943"/>
            <a:ext cx="2423153" cy="2325188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https://static.vecteezy.com/system/resources/previews/000/565/856/original/vector-rocket-illustration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9025" y="195942"/>
            <a:ext cx="2394182" cy="2181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www.46sp.detkin-club.ru/images/about/0b4a7a2d06393d80ae64b72e80bc546b_5cee316ddfda8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2607" y="2789247"/>
            <a:ext cx="2821576" cy="168510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://nakleyka.az/3154-large_default/python-logo-sticker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9025" y="2620889"/>
            <a:ext cx="2988888" cy="255999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 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2470" y="4794069"/>
            <a:ext cx="2296555" cy="1645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https://avatars.mds.yandex.net/get-pdb/875592/c7f06d44-0149-4879-83b3-8cf0c9bab6de/s1200?webp=false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6332" y="5109198"/>
            <a:ext cx="2024742" cy="11740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802136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avatars.mds.yandex.net/get-pdb/1976538/2198c7bf-378a-4e6e-a782-b714aef18127/s1200?webp=fals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669" y="130628"/>
            <a:ext cx="5320668" cy="6727371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https://www.maam.ru/upload/blogs/detsad-341323-1460966180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2971" y="287382"/>
            <a:ext cx="6008915" cy="64138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402096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502" y="1"/>
            <a:ext cx="12087498" cy="64104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ru-RU" sz="2400" dirty="0" smtClean="0">
              <a:solidFill>
                <a:schemeClr val="accent5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Для улучшения памяти вашего ребенка необходимо учить детей приемам запоминания и припоминания. Можно легко научить детей управлять своей памятью, увеличивать ее объем, используя в качестве дидактического материала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мнемотаблицу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Мнемотаблица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  это схема, в которую заложена определенная информация. Особенно эффективны </a:t>
            </a: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мнемотаблицы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при разучивании стихотворений. Дети легко вспоминают картинку, а потом припоминают слова, что значительно сокращает время обучения.</a:t>
            </a:r>
            <a:endParaRPr lang="ru-RU" sz="24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Предлагаем вам на выбор несколько таких стихотворений. Показывая рисунок ребенку озвучьте слово, которое эта картинка будет обозначать. Далее идёт заучивание стихотворения по всей </a:t>
            </a:r>
            <a:r>
              <a:rPr lang="ru-RU" sz="24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мнемотаблице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что помогает детям запомнить логическую последовательность символов, помогает освоить элементы рассказывания. Удачи вам и здоровья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!</a:t>
            </a: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Ваши воспитатели!</a:t>
            </a:r>
            <a:endParaRPr lang="ru-RU" sz="2400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71049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avatars.mds.yandex.net/get-pdb/1924709/bb134d2e-67ac-4d1e-9a43-c4ca5cb24789/s120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17" y="158432"/>
            <a:ext cx="11861074" cy="65411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776785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ds05.infourok.ru/uploads/ex/01b7/00093cfe-beba4d9c/hello_html_74c9233d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011" y="195943"/>
            <a:ext cx="11652069" cy="666205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8273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ds04.infourok.ru/uploads/ex/08de/0010f8cd-d6f51eb3/img10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740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380474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ds05.infourok.ru/uploads/ex/12b6/00015ebd-6870e965/img1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638990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ds05.infourok.ru/uploads/ex/0f9b/000e05d2-5d48b029/hello_html_m501a2a38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892" y="261258"/>
            <a:ext cx="10437221" cy="62377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190948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ds03.infourok.ru/uploads/ex/1386/00019a25-02fca702/img17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91439"/>
            <a:ext cx="10319657" cy="68141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454564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ds05.infourok.ru/uploads/ex/0304/00024cf3-7c222369/hello_html_m67887095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044762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43</Words>
  <Application>Microsoft Office PowerPoint</Application>
  <PresentationFormat>Широкоэкранный</PresentationFormat>
  <Paragraphs>19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Georgia</vt:lpstr>
      <vt:lpstr>Helvetica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123</dc:creator>
  <cp:lastModifiedBy>123</cp:lastModifiedBy>
  <cp:revision>9</cp:revision>
  <dcterms:created xsi:type="dcterms:W3CDTF">2020-04-08T08:18:46Z</dcterms:created>
  <dcterms:modified xsi:type="dcterms:W3CDTF">2020-04-09T05:20:08Z</dcterms:modified>
</cp:coreProperties>
</file>