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3" r:id="rId3"/>
    <p:sldId id="257" r:id="rId4"/>
    <p:sldId id="259" r:id="rId5"/>
    <p:sldId id="262" r:id="rId6"/>
    <p:sldId id="261" r:id="rId7"/>
    <p:sldId id="266" r:id="rId8"/>
    <p:sldId id="264" r:id="rId9"/>
    <p:sldId id="265" r:id="rId10"/>
    <p:sldId id="267" r:id="rId11"/>
    <p:sldId id="268" r:id="rId12"/>
    <p:sldId id="270" r:id="rId13"/>
    <p:sldId id="269" r:id="rId14"/>
    <p:sldId id="271" r:id="rId15"/>
    <p:sldId id="274" r:id="rId16"/>
    <p:sldId id="272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7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1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9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373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8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8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0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12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9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5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9C545-EC21-4644-B1D7-CDD5D0B3AF71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C390-B986-4ACF-AD56-5E5A0BA52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7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2" Target="../media/image2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4763" y="-13277850"/>
            <a:ext cx="47253526" cy="3341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312368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Подарки</a:t>
            </a:r>
            <a:b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своими</a:t>
            </a:r>
            <a:b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9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руками</a:t>
            </a:r>
            <a:endParaRPr lang="ru-RU" sz="9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3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4824536" cy="64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332656"/>
            <a:ext cx="4477207" cy="591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9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2" y="404664"/>
            <a:ext cx="748883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3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404664"/>
            <a:ext cx="6696744" cy="604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305400" cy="584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02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2450"/>
            <a:ext cx="5334000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714375"/>
            <a:ext cx="5238750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0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760" y="620688"/>
            <a:ext cx="43204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5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63830" cy="504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2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73144" cy="502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272231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Подарки </a:t>
            </a:r>
            <a:b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из </a:t>
            </a:r>
            <a:b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бумаги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429001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5936" y="3356992"/>
            <a:ext cx="4895106" cy="325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5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16632"/>
            <a:ext cx="7371184" cy="66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80946"/>
            <a:ext cx="7783012" cy="583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5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847725"/>
            <a:ext cx="755332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3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8254" y="908720"/>
            <a:ext cx="7743818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355976" y="260648"/>
            <a:ext cx="4341168" cy="2945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Подарки 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из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пластилина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084712" cy="40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269283" cy="28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0648"/>
            <a:ext cx="4484103" cy="597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0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b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"/>
          <a:stretch/>
        </p:blipFill>
        <p:spPr bwMode="auto">
          <a:xfrm>
            <a:off x="1611086" y="381000"/>
            <a:ext cx="5932714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46557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764704"/>
            <a:ext cx="4978896" cy="243428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Подарки из природного материала</a:t>
            </a:r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43403" cy="39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3789040"/>
            <a:ext cx="4286913" cy="291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Подарки своими руками</vt:lpstr>
      <vt:lpstr>Подарки  из  бумаги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Подарки из природного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Подарки  своими  руками</dc:title>
  <dc:creator>HP</dc:creator>
  <cp:lastModifiedBy>1234</cp:lastModifiedBy>
  <cp:revision>10</cp:revision>
  <dcterms:created xsi:type="dcterms:W3CDTF">2021-11-22T23:15:18Z</dcterms:created>
  <dcterms:modified xsi:type="dcterms:W3CDTF">2021-11-23T06:33:15Z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2397255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