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0" r:id="rId6"/>
    <p:sldId id="261" r:id="rId7"/>
    <p:sldId id="259" r:id="rId8"/>
    <p:sldId id="270" r:id="rId9"/>
    <p:sldId id="265" r:id="rId10"/>
    <p:sldId id="266" r:id="rId11"/>
    <p:sldId id="267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39FD-01F5-4B6D-868C-D524802C9C6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5A6D-960A-4105-8033-6A0CBB48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62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39FD-01F5-4B6D-868C-D524802C9C6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5A6D-960A-4105-8033-6A0CBB48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95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39FD-01F5-4B6D-868C-D524802C9C6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5A6D-960A-4105-8033-6A0CBB48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1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39FD-01F5-4B6D-868C-D524802C9C6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5A6D-960A-4105-8033-6A0CBB48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58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39FD-01F5-4B6D-868C-D524802C9C6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5A6D-960A-4105-8033-6A0CBB48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5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39FD-01F5-4B6D-868C-D524802C9C6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5A6D-960A-4105-8033-6A0CBB48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69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39FD-01F5-4B6D-868C-D524802C9C6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5A6D-960A-4105-8033-6A0CBB48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47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39FD-01F5-4B6D-868C-D524802C9C6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5A6D-960A-4105-8033-6A0CBB48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7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39FD-01F5-4B6D-868C-D524802C9C6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5A6D-960A-4105-8033-6A0CBB48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1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39FD-01F5-4B6D-868C-D524802C9C6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5A6D-960A-4105-8033-6A0CBB48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6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39FD-01F5-4B6D-868C-D524802C9C6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5A6D-960A-4105-8033-6A0CBB48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5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139FD-01F5-4B6D-868C-D524802C9C6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05A6D-960A-4105-8033-6A0CBB48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5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krot.info/uploads/posts/2020-01/1579555397_3-p-tsirkovie-foni-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1556792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«Цирк»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в</a:t>
            </a:r>
            <a:r>
              <a:rPr lang="ru-RU" sz="2000" b="1" dirty="0" smtClean="0">
                <a:solidFill>
                  <a:srgbClr val="FF0000"/>
                </a:solidFill>
              </a:rPr>
              <a:t> подготовительной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к школе группе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5" y="4149080"/>
            <a:ext cx="3728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Подготовили воспитатели:</a:t>
            </a:r>
          </a:p>
          <a:p>
            <a:r>
              <a:rPr lang="ru-RU" dirty="0" smtClean="0"/>
              <a:t>Терещенко С.И., Меньшикова Т.А</a:t>
            </a:r>
          </a:p>
          <a:p>
            <a:r>
              <a:rPr lang="ru-RU" dirty="0"/>
              <a:t>и</a:t>
            </a:r>
            <a:r>
              <a:rPr lang="ru-RU" dirty="0" smtClean="0"/>
              <a:t>нструктор по </a:t>
            </a:r>
            <a:r>
              <a:rPr lang="ru-RU" dirty="0" err="1" smtClean="0"/>
              <a:t>физо</a:t>
            </a:r>
            <a:r>
              <a:rPr lang="ru-RU" dirty="0"/>
              <a:t> </a:t>
            </a:r>
            <a:r>
              <a:rPr lang="ru-RU" dirty="0" smtClean="0"/>
              <a:t>Хомякова Е.А</a:t>
            </a:r>
          </a:p>
          <a:p>
            <a:r>
              <a:rPr lang="ru-RU" dirty="0" smtClean="0"/>
              <a:t>Музыкальный руководитель</a:t>
            </a:r>
          </a:p>
          <a:p>
            <a:r>
              <a:rPr lang="ru-RU" dirty="0" smtClean="0"/>
              <a:t>                               </a:t>
            </a:r>
            <a:r>
              <a:rPr lang="ru-RU" dirty="0" err="1" smtClean="0"/>
              <a:t>Зяблицева</a:t>
            </a:r>
            <a:r>
              <a:rPr lang="ru-RU" dirty="0" smtClean="0"/>
              <a:t> В.С.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26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555483_45-p-tsirkovie-foni-1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429000"/>
            <a:ext cx="4716016" cy="331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:\ФОТО ЦИРК\IMG_687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114673"/>
            <a:ext cx="2736304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I:\ФОТО ЦИРК\IMG_689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14673"/>
            <a:ext cx="2664296" cy="267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:\ФОТО ЦИРК\IMG_68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47674"/>
            <a:ext cx="2448272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2\Desktop\работа\Новая папка\IMG-ca7b40f240da6332076871afe1aa5843-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466" y="3429000"/>
            <a:ext cx="3490633" cy="311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\Desktop\работа\Новая папка\IMG-160d7486b0918743d434f50aaf3963f0-V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9" y="3427260"/>
            <a:ext cx="3672408" cy="192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652534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b="1" dirty="0" err="1" smtClean="0"/>
              <a:t>Канатаходцы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88224" y="2780929"/>
            <a:ext cx="255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«Дрессированные Тюлени»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331640" y="54555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«Цирковые лошадки»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" y="2792643"/>
            <a:ext cx="327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Креативная гимнастика: </a:t>
            </a:r>
          </a:p>
          <a:p>
            <a:pPr algn="ctr"/>
            <a:r>
              <a:rPr lang="ru-RU" b="1" dirty="0" smtClean="0"/>
              <a:t>«Мы весёлые мартышки»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890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ФОТО ЦИРК\IMG_69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6421" y="332656"/>
            <a:ext cx="619300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krot.info/uploads/posts/2020-01/1579555483_45-p-tsirkovie-foni-1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9" y="2394230"/>
            <a:ext cx="7746571" cy="435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18864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Все артисты, уставшие. Но довольные.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915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555483_45-p-tsirkovie-foni-1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36324"/>
            <a:ext cx="7746571" cy="435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:\ФОТО ЦИРК\IMG_703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415" y="667836"/>
            <a:ext cx="2520164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31129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Итоговое мероприятие «Веселый цирк»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8195" name="Picture 3" descr="I:\ФОТО ЦИРК\IMG_E70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595836"/>
            <a:ext cx="276699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:\ФОТО ЦИРК\IMG_703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595836"/>
            <a:ext cx="2899542" cy="245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I:\ФОТО ЦИРК\IMG_702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4579" y="3366167"/>
            <a:ext cx="2782243" cy="241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71983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Цирковой номер «</a:t>
            </a:r>
            <a:r>
              <a:rPr lang="ru-RU" b="1" dirty="0" err="1" smtClean="0"/>
              <a:t>Канатаходки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28529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«Факир – фокусник»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322226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«Дрессированные собачки»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47251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Жонглёры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6270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555483_45-p-tsirkovie-foni-1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" y="2102166"/>
            <a:ext cx="7746571" cy="435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I:\ФОТО ЦИРК\IMG_701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6906" y="188640"/>
            <a:ext cx="2725771" cy="258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:\ФОТО ЦИРК\IMG_701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324" y="191650"/>
            <a:ext cx="2632807" cy="264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I:\ФОТО ЦИРК\IMG_700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1" y="3212976"/>
            <a:ext cx="3908936" cy="213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6906" y="2837368"/>
            <a:ext cx="345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«Дрессированные львы»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2837368"/>
            <a:ext cx="2808312" cy="37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Танец с голубями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378904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 арене «Силачи»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98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555483_45-p-tsirkovie-foni-1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36324"/>
            <a:ext cx="7746571" cy="435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ФОТО ЦИРК\IMG_702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7911" y="896679"/>
            <a:ext cx="7184202" cy="47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166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Участники циркового представления: дети и воспитатели подготовительной группа «Солнышко»; муз. Руководитель, инструктор по физической культуре.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161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krot.info/uploads/posts/2020-01/1579555483_45-p-tsirkovie-foni-1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5013176"/>
            <a:ext cx="5256583" cy="169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ФОТО ЦИРК\IMG_66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045715"/>
            <a:ext cx="3529283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1" y="0"/>
            <a:ext cx="7632847" cy="4760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Проект «Все любят цирк!»</a:t>
            </a:r>
            <a:endParaRPr lang="ru-RU" sz="1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для детей старшего дошкольного возраста</a:t>
            </a:r>
            <a:endParaRPr lang="ru-RU" sz="1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Вид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информационно- </a:t>
            </a:r>
            <a:r>
              <a:rPr lang="ru-RU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творческо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– игровой 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Длительность проекта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: среднесрочный /1 месяц/ (с 20.01.2020г – 14.02.2020г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Участники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: дети подготовительной  группы, воспитатели, музыкальный руководитель, инструктор по физической культуре, помощник воспитателя, родители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Интеграция образовательных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u="sng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областей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• Познавательное развитие.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• Речевое развитие.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• Художественно-эстетическое развитие.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• Социально-коммуникативное развитие.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• Физическое развитие.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04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88640"/>
            <a:ext cx="7272808" cy="513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Подарить детям праздник. Дать возможность творческой реализации каждому ребенку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b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-Расширение и систематизирование знаний детей о цирке как об одном из видов творческой и профессиональной деятельности человека.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Обучение упражнениям с предметами (гимнастические ленты, мячи, обручи, гантели, иллюзионные предметы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).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-Развитие творческой самостоятельности детей в создании художественного образа.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-Развитие памяти, мышления, воображения, эмоциональной отзывчивости, координации движений.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-  Вовлечение родителей в </a:t>
            </a:r>
            <a:r>
              <a:rPr lang="ru-RU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воспитательно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-образовательный процесс детского творчества, развитие совместной деятельности детей и родителей.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96" y="3068960"/>
            <a:ext cx="7719688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1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555483_45-p-tsirkovie-foni-1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12977"/>
            <a:ext cx="9144000" cy="362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:\ФОТО ЦИРК\IMG_66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5565"/>
            <a:ext cx="3203848" cy="214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ФОТО ЦИРК\IMG_670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8952" y="2414178"/>
            <a:ext cx="2153247" cy="27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ФОТО ЦИРК\IMG_669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2695326"/>
            <a:ext cx="2417608" cy="268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ФОТО ЦИРК\IMG_672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3700" y="1916832"/>
            <a:ext cx="2277838" cy="303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281569"/>
            <a:ext cx="5215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НОД ФЦКМ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«Путешествие в страну цирка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93264" y="1235676"/>
            <a:ext cx="334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Ознакомление детей с профессиями артистов цирка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476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555483_45-p-tsirkovie-foni-1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036496" cy="435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:\ФОТО ЦИРК\IMG_691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1600542"/>
            <a:ext cx="3131643" cy="300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:\ФОТО ЦИРК\IMG_69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5" y="1600542"/>
            <a:ext cx="3047993" cy="300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260648"/>
            <a:ext cx="736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НОД рисование «Цирковая афиша»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8454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</a:rPr>
              <a:t>Цель: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 овладение умениями отражать в рисунке фигуру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человека, животного 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в движении.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767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ot.info/uploads/posts/2020-01/1579555483_45-p-tsirkovie-foni-1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8640960" cy="435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:\ФОТО ЦИРК\IMG_69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104456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ФОТО ЦИРК\IMG_696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8831" y="2420888"/>
            <a:ext cx="4230371" cy="279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57955" y="548680"/>
            <a:ext cx="3583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НОД аппликация «Билеты в цирк»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5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rot.info/uploads/posts/2020-01/1579555483_45-p-tsirkovie-foni-1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76737"/>
            <a:ext cx="7746571" cy="435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:\ФОТО ЦИРК\IMG_67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87050"/>
            <a:ext cx="2295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ФОТО ЦИРК\IMG_676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1834985"/>
            <a:ext cx="2807863" cy="316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5" y="24940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Сюжетно – ролевая игра «Цирк»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101" name="Picture 5" descr="I:\ФОТО ЦИРК\IMG_673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9832" y="1617050"/>
            <a:ext cx="223266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6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5" y="2498725"/>
            <a:ext cx="7748587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548680"/>
            <a:ext cx="70567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</a:rPr>
              <a:t>Спортивный досуг «Большое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цирковое представление».</a:t>
            </a:r>
          </a:p>
          <a:p>
            <a:pPr lvl="0" algn="ctr"/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проекта, дети разучили на физкультурных и музыкальных занятиях: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Музыкально-ритмические движения: «Зайчишки», «Цирковые лошадки», «Цирковые собачки»; </a:t>
            </a:r>
          </a:p>
          <a:p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 с движениями: «На арене цирка» (О. Александрова)</a:t>
            </a:r>
          </a:p>
          <a:p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упражнения: «Лев», «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М. Лазареву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Креативная гимнастика: «Мы весёлые мартышки«;</a:t>
            </a:r>
          </a:p>
          <a:p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Фонопедическое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упражнение "Что случилось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?"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методу В. Емельянова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Музыкально-дидактическая игра "Гармошка-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говорушка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81725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rot.info/uploads/posts/2020-01/1579555483_45-p-tsirkovie-foni-1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76737"/>
            <a:ext cx="7746571" cy="435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I:\ФОТО ЦИРК\IMG_68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941" y="1705361"/>
            <a:ext cx="2052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:\ФОТО ЦИРК\IMG_68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040" y="2872266"/>
            <a:ext cx="2052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I:\ФОТО ЦИРК\IMG_683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3099792"/>
            <a:ext cx="3131839" cy="228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:\ФОТО ЦИРК\IMG_683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49" y="55246"/>
            <a:ext cx="4199335" cy="268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9502" y="196999"/>
            <a:ext cx="40689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</a:rPr>
              <a:t>Спортивный досуг «Большое цирковое представление».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08304" y="5608266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«Цирковые собачки»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4655460"/>
            <a:ext cx="169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«Гимнасты»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7582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273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1234</cp:lastModifiedBy>
  <cp:revision>18</cp:revision>
  <dcterms:created xsi:type="dcterms:W3CDTF">2020-03-13T09:02:44Z</dcterms:created>
  <dcterms:modified xsi:type="dcterms:W3CDTF">2020-04-24T03:08:33Z</dcterms:modified>
</cp:coreProperties>
</file>