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3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9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2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15CD-CC33-4B19-8399-07F945A6779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2C92-5654-4DBB-AFBD-3C0E3971E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eKZ09zKnu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mFZMHSQ1l3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Desktop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2288" y="2967335"/>
            <a:ext cx="4719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 для глаз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980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 19 «Брусничка»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2288" y="5589240"/>
            <a:ext cx="567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Инструктор по физической культуре:          Хомякова Е.А.</a:t>
            </a:r>
          </a:p>
          <a:p>
            <a:pPr algn="r"/>
            <a:r>
              <a:rPr lang="ru-RU" dirty="0" smtClean="0"/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88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дистанционная работа\гимнастика для глаз  вкартинках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6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\Desktop\дистанционная работа\гимнастика для глаз  вкартинках\stihi-gimnastika-dlya-glaz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\Desktop\hello_html_m3b7a42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9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\Desktop\hello_html_m4f45e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1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754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062028"/>
            <a:ext cx="5116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pc="75" dirty="0" smtClean="0">
              <a:solidFill>
                <a:srgbClr val="0000FF"/>
              </a:solidFill>
              <a:latin typeface="Arial"/>
              <a:ea typeface="Calibri"/>
              <a:cs typeface="Times New Roman"/>
              <a:hlinkClick r:id="rId3" tooltip="Поделиться ссылкой"/>
            </a:endParaRPr>
          </a:p>
          <a:p>
            <a:endParaRPr lang="ru-RU" spc="75" dirty="0">
              <a:solidFill>
                <a:srgbClr val="0000FF"/>
              </a:solidFill>
              <a:latin typeface="Arial"/>
              <a:ea typeface="Calibri"/>
              <a:cs typeface="Times New Roman"/>
              <a:hlinkClick r:id="rId3" tooltip="Поделиться ссылкой"/>
            </a:endParaRPr>
          </a:p>
          <a:p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3" tooltip="Поделиться ссылкой"/>
              </a:rPr>
              <a:t>https</a:t>
            </a:r>
            <a:r>
              <a:rPr lang="ru-RU" spc="75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3" tooltip="Поделиться ссылкой"/>
              </a:rPr>
              <a:t>://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3" tooltip="Поделиться ссылкой"/>
              </a:rPr>
              <a:t>youtu.be/6eKZ09zKnuQ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 - тренажёр. Зарядка для глаз.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6926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Интернет источники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492896"/>
            <a:ext cx="55983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pc="75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4" tooltip="Поделиться ссылкой"/>
              </a:rPr>
              <a:t>https://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4" tooltip="Поделиться ссылкой"/>
              </a:rPr>
              <a:t>youtu.be/mFZMHSQ1l3A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  - гимнастика для глаз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9" y="1662192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123004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Упражнения для глаз снимают утомление и напряжение. Упражнения направлены на снятие напряжения и повышенного тонуса с мышц.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Для того, чтобы расслабиться, необходимо выполнять специальные упражнения для глазных мышц.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Это вращения глазами в стороны - вбок вправо и влево, попеременно взгляд направлен вверх и вниз, по диагонали в стороны вниз и вправо и вверх вправо, вниз влево и вверх влево, круговые движения.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Также круговые вращения по "восьмерке". Эти упражнения хорошо описаны у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Норбекова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книге, где он учит тренировать зрение.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Также помогает смотреть то далеко, то прямо перед собой, делая при этом упражнении движения и изменяя кривизну хрусталика - это полезно при близорукости, астигматизме и любом хорошем зрении для профилактики утомления.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Для  чего нужна гимнастика для глаз?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2\Desktop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6673"/>
            <a:ext cx="2908436" cy="21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дистанционная работа\гимнастика для глаз  вкартинках\dozhdik_gimnastika-dlya-glaz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9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дистанционная работа\гимнастика для глаз  вкартинках\hello_html_150ca7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2" y="0"/>
            <a:ext cx="9213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0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дистанционная работа\гимнастика для глаз  вкартинках\hello_html_359b3e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esktop\дистанционная работа\гимнастика для глаз  вкартинках\origin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6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дистанционная работа\гимнастика для глаз  вкартинках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2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дистанционная работа\гимнастика для глаз  вкартинках\6baf853802764dfe088294b0fc9ed9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дистанционная работа\гимнастика для глаз  вкартинках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25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5</cp:revision>
  <dcterms:created xsi:type="dcterms:W3CDTF">2020-04-08T10:58:49Z</dcterms:created>
  <dcterms:modified xsi:type="dcterms:W3CDTF">2020-04-09T08:44:42Z</dcterms:modified>
</cp:coreProperties>
</file>