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6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7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4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9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2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1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7BC3-61B3-449C-A19A-182D773DEA6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CE8F-097A-461C-AE5D-3928E92A4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Desktop\1580647295_5-p-foni-s-detskimi-igram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1052736"/>
            <a:ext cx="6048672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 пробуждения.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проснулись, потянулись, сделали зарядку!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 19 «Брусничка»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61653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инструктор по физической культуре: Хомякова Е.А.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203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3"/>
            <a:ext cx="9144000" cy="68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9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esktop\дистанционная работа\гимнастика после сна в картинках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3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дистанционная работа\гимнастика после сна в картинках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4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дистанционная работа\гимнастика после сна в картинках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8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дистанционная работа\гимнастика после сна в картинках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2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esktop\дистанционная работа\гимнастика после сна в картинках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2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esktop\дистанционная работа\гимнастика после сна в картинках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0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дистанционная работа\гимнастика после сна в картинках\img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1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2\Desktop\дистанционная работа\гимнастика после сна в картинках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34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2</cp:revision>
  <dcterms:created xsi:type="dcterms:W3CDTF">2020-04-08T11:58:22Z</dcterms:created>
  <dcterms:modified xsi:type="dcterms:W3CDTF">2020-04-08T12:10:23Z</dcterms:modified>
</cp:coreProperties>
</file>