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44CC50-2BC5-4960-A1C4-CC0F671FF74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8A3C3D-CD56-4829-B351-8C60FC6ADA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bWVJ5U874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540886"/>
            <a:ext cx="8425543" cy="231711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</a:t>
            </a:r>
            <a:r>
              <a:rPr lang="ru-RU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«д/с № 19 «Брусничка»     </a:t>
            </a:r>
            <a:r>
              <a:rPr lang="ru-RU" sz="4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группа № 2 «Теремок»</a:t>
            </a:r>
          </a:p>
          <a:p>
            <a:endParaRPr lang="ru-RU" dirty="0"/>
          </a:p>
        </p:txBody>
      </p:sp>
      <p:pic>
        <p:nvPicPr>
          <p:cNvPr id="6" name="Рисунок 5" descr="dezhurnaya group 20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91440"/>
            <a:ext cx="10019212" cy="444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Спокойная - Красивая мелодия 2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16">
        <p14:reveal/>
      </p:transition>
    </mc:Choice>
    <mc:Fallback xmlns="">
      <p:transition spd="slow" advTm="4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7" y="609469"/>
            <a:ext cx="11181805" cy="546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99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 группы «Теремок»!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улучшения памяти вашего ребенка необходимо учить детей приемам запоминания и припоминания. Можно легко научить детей управлять своей памятью, увеличивать ее объем, используя в качестве дидактического материала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мнемотаблицу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243553"/>
      </p:ext>
    </p:extLst>
  </p:cSld>
  <p:clrMapOvr>
    <a:masterClrMapping/>
  </p:clrMapOvr>
  <p:transition spd="slow" advTm="1024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2697" y="1240971"/>
            <a:ext cx="11482252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  это схема, в которую заложена определенная информация. Особенно эффективны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разучивании стихотворений. Дети легко вспоминают картинку, а потом припоминают слова, что значительно сокращает время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476367382"/>
      </p:ext>
    </p:extLst>
  </p:cSld>
  <p:clrMapOvr>
    <a:masterClrMapping/>
  </p:clrMapOvr>
  <p:transition spd="slow" advTm="9717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300447"/>
            <a:ext cx="1123405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Показывая рисунок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ребенку,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озвучьте слово, которое эта картинка будет обозначать. Далее идёт заучивание стихотворения по всей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мнемотаблице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помогает детям запомнить логическую последовательность символов, помогает освоить элементы рассказывания. Удачи вам и здоровья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6587" y="5923261"/>
            <a:ext cx="32088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https://youtu.be/EbWVJ5U874o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1447"/>
      </p:ext>
    </p:extLst>
  </p:cSld>
  <p:clrMapOvr>
    <a:masterClrMapping/>
  </p:clrMapOvr>
  <p:transition advTm="1135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\Desktop\петрова алена\IMG_20200408_152534_resized_20200409_064614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49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903">
        <p14:flip dir="r"/>
      </p:transition>
    </mc:Choice>
    <mc:Fallback xmlns="">
      <p:transition spd="slow" advTm="269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\Desktop\петрова алена\IMG_20200408_152603_resized_20200409_064614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3" y="-6824"/>
            <a:ext cx="9225886" cy="69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2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\Desktop\петрова алена\IMG_20200408_152627_resized_20200409_064614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0" y="0"/>
            <a:ext cx="9062113" cy="67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4\Desktop\петрова алена\IMG_20200408_152647_resized_20200409_064613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9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\Desktop\петрова алена\IMG_20200408_152712_resized_20200409_064613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-3"/>
            <a:ext cx="5119616" cy="68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4\Desktop\петрова алена\IMG_20200408_152733_resized_20200409_06461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54" y="-2"/>
            <a:ext cx="5119616" cy="68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37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101</Words>
  <Application>Microsoft Office PowerPoint</Application>
  <PresentationFormat>Произвольный</PresentationFormat>
  <Paragraphs>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1234</cp:lastModifiedBy>
  <cp:revision>5</cp:revision>
  <dcterms:created xsi:type="dcterms:W3CDTF">2020-04-10T22:57:58Z</dcterms:created>
  <dcterms:modified xsi:type="dcterms:W3CDTF">2020-04-11T08:53:38Z</dcterms:modified>
</cp:coreProperties>
</file>