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DBCF-6739-4EF6-9EB3-7125F138BF3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EC63-A7CD-4F06-B557-E5FC94B4F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3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DBCF-6739-4EF6-9EB3-7125F138BF3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EC63-A7CD-4F06-B557-E5FC94B4F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0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DBCF-6739-4EF6-9EB3-7125F138BF3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EC63-A7CD-4F06-B557-E5FC94B4F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3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DBCF-6739-4EF6-9EB3-7125F138BF3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EC63-A7CD-4F06-B557-E5FC94B4F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4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DBCF-6739-4EF6-9EB3-7125F138BF3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EC63-A7CD-4F06-B557-E5FC94B4F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13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DBCF-6739-4EF6-9EB3-7125F138BF3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EC63-A7CD-4F06-B557-E5FC94B4F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2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DBCF-6739-4EF6-9EB3-7125F138BF3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EC63-A7CD-4F06-B557-E5FC94B4F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4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DBCF-6739-4EF6-9EB3-7125F138BF3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EC63-A7CD-4F06-B557-E5FC94B4F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33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DBCF-6739-4EF6-9EB3-7125F138BF3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EC63-A7CD-4F06-B557-E5FC94B4F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4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DBCF-6739-4EF6-9EB3-7125F138BF3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EC63-A7CD-4F06-B557-E5FC94B4F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7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DBCF-6739-4EF6-9EB3-7125F138BF3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EC63-A7CD-4F06-B557-E5FC94B4F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4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BDBCF-6739-4EF6-9EB3-7125F138BF3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CEC63-A7CD-4F06-B557-E5FC94B4F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9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\Desktop\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47667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МБДОУ «Детский сад № 19 «Брусничка»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638132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 инструктор по физической культуре: Хомякова Е.А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053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2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36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2\Desktop\дистанционная работа\упражнения с дах гимнастикой в картинках\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77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2\Desktop\дистанционная работа\упражнения с дах гимнастикой в картинках\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69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2\Desktop\дистанционная работа\упражнения с дах гимнастикой в картинках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8"/>
            <a:ext cx="9144000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767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2\Desktop\дистанционная работа\упражнения с дах гимнастикой в картинках\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8"/>
            <a:ext cx="9144000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680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2\Desktop\дистанционная работа\упражнения с дах гимнастикой в картинках\slid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8"/>
            <a:ext cx="9144000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15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69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\Desktop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0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\Desktop\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26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\Desktop\1002839_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" y="19993"/>
            <a:ext cx="9145016" cy="683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4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\Desktop\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8"/>
            <a:ext cx="9144000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7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\Desktop\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9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\Desktop\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8"/>
            <a:ext cx="9144000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06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2\Desktop\1002839_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66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</dc:creator>
  <cp:lastModifiedBy>12</cp:lastModifiedBy>
  <cp:revision>3</cp:revision>
  <dcterms:created xsi:type="dcterms:W3CDTF">2020-04-08T12:39:11Z</dcterms:created>
  <dcterms:modified xsi:type="dcterms:W3CDTF">2020-04-08T12:57:59Z</dcterms:modified>
</cp:coreProperties>
</file>