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6" r:id="rId4"/>
    <p:sldId id="277" r:id="rId5"/>
    <p:sldId id="278" r:id="rId6"/>
    <p:sldId id="279" r:id="rId7"/>
    <p:sldId id="271" r:id="rId8"/>
    <p:sldId id="258" r:id="rId9"/>
    <p:sldId id="259" r:id="rId10"/>
    <p:sldId id="263" r:id="rId11"/>
    <p:sldId id="273" r:id="rId12"/>
    <p:sldId id="274" r:id="rId13"/>
    <p:sldId id="27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8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0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9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7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5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8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7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6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C71F4-049A-4E13-ACDA-5222CBE76A93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0EBC-94FA-4113-9941-D4B0252CC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5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\Desktop\51cf6d559dee8c795d24a683cddf0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412777"/>
            <a:ext cx="64807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упражнений дыхательной звуковой гимнастики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старшего дошкольного возраста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4824" y="602128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Инструктор по физической культуре: Хомякова Е.А</a:t>
            </a:r>
            <a:r>
              <a:rPr lang="ru-RU" dirty="0" smtClean="0"/>
              <a:t>.</a:t>
            </a:r>
          </a:p>
          <a:p>
            <a:pPr algn="r"/>
            <a:r>
              <a:rPr lang="ru-RU" b="1" dirty="0" smtClean="0"/>
              <a:t>2020г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«Детский сад №19 «Брусничка»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23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\Desktop\дистанционная работа\упражнения с дыхательной звуковой гимнастикой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8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\Desktop\дистанционная работа\упражнения с дыхательной звуковой гимнастикой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9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39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55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\Desktop\дистанционная работа\упражнения с дыхательной звуковой гимнастикой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1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4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42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8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img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0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9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\Desktop\дистанционная работа\упражнения с дыхательной звуковой гимнастикой\img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" y="24764"/>
            <a:ext cx="9110981" cy="683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6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\Desktop\дистанционная работа\упражнения с дыхательной звуковой гимнастикой\img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2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\Desktop\дистанционная работа\упражнения с дыхательной звуковой гимнастикой\img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1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28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</dc:creator>
  <cp:lastModifiedBy>12</cp:lastModifiedBy>
  <cp:revision>5</cp:revision>
  <dcterms:created xsi:type="dcterms:W3CDTF">2020-04-08T06:15:55Z</dcterms:created>
  <dcterms:modified xsi:type="dcterms:W3CDTF">2020-04-08T12:38:37Z</dcterms:modified>
</cp:coreProperties>
</file>