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4793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E39-66C9-4907-9024-4D2A831FE6A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CAF-C48E-48FD-A96C-DB3790A02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E39-66C9-4907-9024-4D2A831FE6A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CAF-C48E-48FD-A96C-DB3790A02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E39-66C9-4907-9024-4D2A831FE6A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CAF-C48E-48FD-A96C-DB3790A026A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E39-66C9-4907-9024-4D2A831FE6A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CAF-C48E-48FD-A96C-DB3790A02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E39-66C9-4907-9024-4D2A831FE6A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CAF-C48E-48FD-A96C-DB3790A02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E39-66C9-4907-9024-4D2A831FE6A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CAF-C48E-48FD-A96C-DB3790A02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E39-66C9-4907-9024-4D2A831FE6A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CAF-C48E-48FD-A96C-DB3790A02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E39-66C9-4907-9024-4D2A831FE6A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CAF-C48E-48FD-A96C-DB3790A02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E39-66C9-4907-9024-4D2A831FE6A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CAF-C48E-48FD-A96C-DB3790A02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E39-66C9-4907-9024-4D2A831FE6A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CAF-C48E-48FD-A96C-DB3790A02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E39-66C9-4907-9024-4D2A831FE6A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6CAF-C48E-48FD-A96C-DB3790A02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851AE39-66C9-4907-9024-4D2A831FE6A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7506CAF-C48E-48FD-A96C-DB3790A02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3.wdp"/><Relationship Id="rId4" Type="http://schemas.openxmlformats.org/officeDocument/2006/relationships/image" Target="../media/image12.jpe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microsoft.com/office/2007/relationships/hdphoto" Target="../media/hdphoto7.wdp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87624" y="406987"/>
            <a:ext cx="6400800" cy="41764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Мини-музей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как средство патриотического воспитания в дошкольном учреждения.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234\Desktop\Новая папка (2)\20220221_09075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3" y="2284307"/>
            <a:ext cx="6784753" cy="3816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234\Desktop\Rei2UhxEK4ruSWBOkUZcTNkBvzlH1GRHEo8V4Met5_AhGP24NgimIuRzQED6EIx7FJfl8QEHpNPE93BmP0KPxxB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05" b="79615" l="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52"/>
          <a:stretch/>
        </p:blipFill>
        <p:spPr bwMode="auto">
          <a:xfrm>
            <a:off x="0" y="31123"/>
            <a:ext cx="4366456" cy="283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404664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r>
              <a:rPr lang="ru-RU" sz="1600" dirty="0"/>
              <a:t> </a:t>
            </a:r>
          </a:p>
        </p:txBody>
      </p:sp>
      <p:pic>
        <p:nvPicPr>
          <p:cNvPr id="9218" name="Picture 2" descr="C:\Users\1234\Desktop\Новая папка (2)\20221114_0859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3" y="1232756"/>
            <a:ext cx="3392673" cy="4752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234\Desktop\Новая папка (2)\IMG-87aa10afc20d5519a38593dc0438b38f-V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1"/>
          <a:stretch/>
        </p:blipFill>
        <p:spPr bwMode="auto">
          <a:xfrm>
            <a:off x="4968045" y="1232756"/>
            <a:ext cx="3204356" cy="49343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4\Desktop\12147822-6682-5901-aee9-f67daa61c9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887925"/>
            <a:ext cx="5737100" cy="39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8471" y="1376772"/>
            <a:ext cx="9000492" cy="1252728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tx1"/>
                </a:solidFill>
              </a:rPr>
              <a:t>Основной целью создания мини-музеев является</a:t>
            </a:r>
            <a:r>
              <a:rPr lang="ru-RU" sz="3600" b="1" dirty="0" smtClean="0">
                <a:solidFill>
                  <a:schemeClr val="tx1"/>
                </a:solidFill>
              </a:rPr>
              <a:t>: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формирование </a:t>
            </a:r>
            <a:r>
              <a:rPr lang="ru-RU" sz="3600" b="1" dirty="0">
                <a:solidFill>
                  <a:schemeClr val="tx1"/>
                </a:solidFill>
              </a:rPr>
              <a:t>любви и привязанности к  своей стране, воспитание гордости за свою малую Родину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4\Desktop\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78" y="3104964"/>
            <a:ext cx="2354822" cy="333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7344804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воспитание у детей любви к своей семье, дому, детскому саду;</a:t>
            </a:r>
          </a:p>
          <a:p>
            <a:r>
              <a:rPr lang="ru-RU" dirty="0" smtClean="0"/>
              <a:t>формированию  бережного отношения к природе всему  живому, развитие интереса к русским традициям  и промыслам; </a:t>
            </a:r>
          </a:p>
          <a:p>
            <a:r>
              <a:rPr lang="ru-RU" dirty="0" smtClean="0"/>
              <a:t>знакомство с символами государства;</a:t>
            </a:r>
          </a:p>
          <a:p>
            <a:r>
              <a:rPr lang="ru-RU" dirty="0" smtClean="0"/>
              <a:t>развитие чувство ответственности и гордости за достижение страны ,уважение к традициям.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40668"/>
            <a:ext cx="8229600" cy="1252728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Задачи: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3912"/>
            <a:ext cx="7740860" cy="858804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Виды оформления уголков</a:t>
            </a:r>
            <a:r>
              <a:rPr lang="ru-RU" b="1" dirty="0" smtClean="0"/>
              <a:t>:</a:t>
            </a:r>
            <a:endParaRPr lang="ru-RU" b="1" dirty="0"/>
          </a:p>
        </p:txBody>
      </p:sp>
      <p:pic>
        <p:nvPicPr>
          <p:cNvPr id="4098" name="Picture 2" descr="C:\Users\1234\Desktop\Новая папка (2)\20221114_074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3" y="1196752"/>
            <a:ext cx="4526954" cy="2546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234\Desktop\Новая папка (2)\20221114_0716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4" y="1322187"/>
            <a:ext cx="2743200" cy="487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234\Desktop\Новая папка (2)\20221114_0717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9" y="4005064"/>
            <a:ext cx="4603221" cy="2589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5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1234\Desktop\Новая папка (2)\20221114_0856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219" r="-1803" b="21841"/>
          <a:stretch/>
        </p:blipFill>
        <p:spPr bwMode="auto">
          <a:xfrm>
            <a:off x="656239" y="1320937"/>
            <a:ext cx="3021844" cy="2793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532" y="152636"/>
            <a:ext cx="8229600" cy="1080120"/>
          </a:xfrm>
        </p:spPr>
        <p:txBody>
          <a:bodyPr>
            <a:normAutofit/>
          </a:bodyPr>
          <a:lstStyle/>
          <a:p>
            <a:r>
              <a:rPr lang="ru-RU" b="1" dirty="0" smtClean="0"/>
              <a:t>Формы работы:</a:t>
            </a:r>
            <a:endParaRPr lang="ru-RU" b="1" dirty="0"/>
          </a:p>
        </p:txBody>
      </p:sp>
      <p:pic>
        <p:nvPicPr>
          <p:cNvPr id="5122" name="Picture 2" descr="C:\Users\1234\Desktop\Новая папка (2)\20221114_0851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8"/>
          <a:stretch/>
        </p:blipFill>
        <p:spPr bwMode="auto">
          <a:xfrm>
            <a:off x="359532" y="4360369"/>
            <a:ext cx="3178344" cy="22448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234\Desktop\Новая папка (2)\20211117_0906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2711487"/>
            <a:ext cx="4926750" cy="27712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7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3548" y="404664"/>
            <a:ext cx="7452816" cy="5015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24644"/>
            <a:ext cx="8445624" cy="1008112"/>
          </a:xfrm>
        </p:spPr>
        <p:txBody>
          <a:bodyPr>
            <a:normAutofit/>
          </a:bodyPr>
          <a:lstStyle/>
          <a:p>
            <a:r>
              <a:rPr lang="ru-RU" b="1" dirty="0"/>
              <a:t>Тематика мини-музея</a:t>
            </a:r>
            <a:r>
              <a:rPr lang="ru-RU" b="1" dirty="0" smtClean="0"/>
              <a:t>:</a:t>
            </a:r>
            <a:endParaRPr lang="ru-RU" b="1" dirty="0"/>
          </a:p>
        </p:txBody>
      </p:sp>
      <p:pic>
        <p:nvPicPr>
          <p:cNvPr id="6146" name="Picture 2" descr="C:\Users\1234\Desktop\Новая папка (2)\20221114_072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36812"/>
            <a:ext cx="3972948" cy="22347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234\Desktop\Новая папка (2)\20221114_0717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73" y="1752480"/>
            <a:ext cx="3980700" cy="2239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234\Desktop\Новая папка (2)\20221114_0722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70723"/>
            <a:ext cx="3815462" cy="21461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234\Desktop\Новая папка (2)\20221114_0724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98" y="4314947"/>
            <a:ext cx="4013775" cy="22577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1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3548" y="332656"/>
            <a:ext cx="8003232" cy="9304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Этапы по созданию мини-музея:</a:t>
            </a:r>
            <a:endParaRPr lang="ru-RU" b="1" dirty="0"/>
          </a:p>
        </p:txBody>
      </p:sp>
      <p:pic>
        <p:nvPicPr>
          <p:cNvPr id="7170" name="Picture 2" descr="C:\Users\1234\Desktop\Новая папка (2)\20221114_0806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67" b="11517"/>
          <a:stretch/>
        </p:blipFill>
        <p:spPr bwMode="auto">
          <a:xfrm>
            <a:off x="5472100" y="1988840"/>
            <a:ext cx="2840955" cy="41524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234\Desktop\Новая папка (2)\IMG-1f0c223415e8cfd82874652524bc9293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30" t="1903" r="1363" b="-6485"/>
          <a:stretch/>
        </p:blipFill>
        <p:spPr bwMode="auto">
          <a:xfrm>
            <a:off x="993051" y="3933056"/>
            <a:ext cx="3079861" cy="2782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234\Desktop\Новая папка (2)\20221114_0718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35"/>
          <a:stretch/>
        </p:blipFill>
        <p:spPr bwMode="auto">
          <a:xfrm>
            <a:off x="600713" y="1582301"/>
            <a:ext cx="3864539" cy="20339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6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1234\Desktop\Rei2UhxEK4ruSWBOkUZcTNkBvzlH1GRHEo8V4Met5_AhGP24NgimIuRzQED6EIx7FJfl8QEHpNPE93BmP0KPxxB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05" b="79615" l="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52"/>
          <a:stretch/>
        </p:blipFill>
        <p:spPr bwMode="auto">
          <a:xfrm>
            <a:off x="0" y="31123"/>
            <a:ext cx="4366456" cy="283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700" b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 </a:t>
            </a:r>
            <a:r>
              <a:rPr lang="ru-RU" dirty="0">
                <a:latin typeface="Calibri"/>
                <a:cs typeface="Times New Roman"/>
              </a:rPr>
              <a:t/>
            </a:r>
            <a:br>
              <a:rPr lang="ru-RU" dirty="0">
                <a:latin typeface="Calibri"/>
                <a:cs typeface="Times New Roman"/>
              </a:rPr>
            </a:br>
            <a:endParaRPr lang="ru-RU" dirty="0"/>
          </a:p>
        </p:txBody>
      </p:sp>
      <p:pic>
        <p:nvPicPr>
          <p:cNvPr id="8194" name="Picture 2" descr="C:\Users\1234\Desktop\Новая папка (2)\IMG-fd131f71fc3ac3dab52dd5af8625a463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196752"/>
            <a:ext cx="3152531" cy="4203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234\Desktop\Новая папка (2)\20221114_08532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r="5684"/>
          <a:stretch/>
        </p:blipFill>
        <p:spPr bwMode="auto">
          <a:xfrm>
            <a:off x="3898330" y="2708920"/>
            <a:ext cx="5038023" cy="3175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3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234\Desktop\Rei2UhxEK4ruSWBOkUZcTNkBvzlH1GRHEo8V4Met5_AhGP24NgimIuRzQED6EIx7FJfl8QEHpNPE93BmP0KPxxB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05" b="79615" l="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52"/>
          <a:stretch/>
        </p:blipFill>
        <p:spPr bwMode="auto">
          <a:xfrm>
            <a:off x="-9248" y="0"/>
            <a:ext cx="4366456" cy="283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1234\Desktop\Rei2UhxEK4ruSWBOkUZcTNkBvzlH1GRHEo8V4Met5_AhGP24NgimIuRzQED6EIx7FJfl8QEHpNPE93BmP0KPxxB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2"/>
          <a:stretch/>
        </p:blipFill>
        <p:spPr bwMode="auto">
          <a:xfrm rot="10800000">
            <a:off x="4777544" y="4028978"/>
            <a:ext cx="4366456" cy="283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234\Desktop\Новая папка (2)\20221114_0715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5340852" cy="3004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42" name="Picture 2" descr="C:\Users\1234\Desktop\Новая папка (2)\20221114_0716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188640"/>
            <a:ext cx="5472607" cy="30783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81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Основной целью создания мини-музеев является: формирование любви и привязанности к  своей стране, воспитание гордости за свою малую Родину.   </vt:lpstr>
      <vt:lpstr>Задачи: </vt:lpstr>
      <vt:lpstr>Виды оформления уголков:</vt:lpstr>
      <vt:lpstr>Формы работы:</vt:lpstr>
      <vt:lpstr>Тематика мини-музея:</vt:lpstr>
      <vt:lpstr>Этапы по созданию мини-музея:</vt:lpstr>
      <vt:lpstr>  </vt:lpstr>
      <vt:lpstr>Презентация PowerPoint</vt:lpstr>
      <vt:lpstr>Презентация PowerPoint</vt:lpstr>
    </vt:vector>
  </TitlesOfParts>
  <Manager/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«Взаимодействие с семей, как условие социально-личностного развития дошкольника». </dc:title>
  <dc:creator>ПИФ</dc:creator>
  <cp:lastModifiedBy>1234</cp:lastModifiedBy>
  <cp:revision>65</cp:revision>
  <dcterms:created xsi:type="dcterms:W3CDTF">2017-12-15T09:47:55Z</dcterms:created>
  <dcterms:modified xsi:type="dcterms:W3CDTF">2022-11-14T05:54:38Z</dcterms:modified>
  <cp:version>0906.0100.01</cp:version>
</cp:coreProperties>
</file>