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67" r:id="rId4"/>
    <p:sldId id="260" r:id="rId5"/>
    <p:sldId id="257" r:id="rId6"/>
    <p:sldId id="256" r:id="rId7"/>
    <p:sldId id="259" r:id="rId8"/>
    <p:sldId id="258" r:id="rId9"/>
    <p:sldId id="263" r:id="rId10"/>
    <p:sldId id="261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>
        <p:scale>
          <a:sx n="68" d="100"/>
          <a:sy n="68" d="100"/>
        </p:scale>
        <p:origin x="-61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5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2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94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3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92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82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3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1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6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9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6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4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9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9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0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4F506D-7AFF-4E0D-861E-984E3C1AAB9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5842C8-CB68-4B57-8B06-AB344B9C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64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064" y="457201"/>
            <a:ext cx="6844936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«д/с № 19 «Брусничка»     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группа № 2 «Теремок»</a:t>
            </a:r>
          </a:p>
        </p:txBody>
      </p:sp>
      <p:pic>
        <p:nvPicPr>
          <p:cNvPr id="3" name="Рисунок 2" descr="dezhurnaya group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907178"/>
            <a:ext cx="10502537" cy="475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9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13">
        <p14:reveal/>
      </p:transition>
    </mc:Choice>
    <mc:Fallback xmlns="">
      <p:transition spd="slow" advTm="22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3b47a392085fe195e6cb29bace83092b-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4447898" y="1144754"/>
            <a:ext cx="5914589" cy="40980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466" y="1069156"/>
            <a:ext cx="5031868" cy="424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Стихотворение </a:t>
            </a:r>
            <a:endParaRPr lang="ru-RU" sz="48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Нужен мир на всей планете» </a:t>
            </a:r>
            <a:endParaRPr lang="ru-RU" sz="48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читает </a:t>
            </a:r>
            <a:r>
              <a:rPr lang="ru-RU" sz="48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Кожичев</a:t>
            </a:r>
            <a:r>
              <a:rPr lang="ru-RU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Ярослав</a:t>
            </a:r>
          </a:p>
        </p:txBody>
      </p:sp>
    </p:spTree>
    <p:extLst>
      <p:ext uri="{BB962C8B-B14F-4D97-AF65-F5344CB8AC3E}">
        <p14:creationId xmlns:p14="http://schemas.microsoft.com/office/powerpoint/2010/main" val="14585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4287">
        <p14:warp dir="in"/>
      </p:transition>
    </mc:Choice>
    <mc:Fallback xmlns="">
      <p:transition spd="slow" advTm="24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97" objId="3"/>
        <p14:stopEvt time="23862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243" y="195082"/>
            <a:ext cx="4688247" cy="66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88">
        <p14:doors dir="vert"/>
      </p:transition>
    </mc:Choice>
    <mc:Fallback xmlns="">
      <p:transition spd="slow" advTm="18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261241"/>
            <a:ext cx="12192000" cy="364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воспитателей, младших воспитателей, родителей и детей в праздновании 75- </a:t>
            </a:r>
            <a:r>
              <a:rPr lang="ru-RU" sz="5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летия</a:t>
            </a:r>
            <a:r>
              <a:rPr lang="ru-RU" sz="5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Великой Победы</a:t>
            </a:r>
          </a:p>
        </p:txBody>
      </p:sp>
    </p:spTree>
    <p:extLst>
      <p:ext uri="{BB962C8B-B14F-4D97-AF65-F5344CB8AC3E}">
        <p14:creationId xmlns:p14="http://schemas.microsoft.com/office/powerpoint/2010/main" val="1198284256"/>
      </p:ext>
    </p:extLst>
  </p:cSld>
  <p:clrMapOvr>
    <a:masterClrMapping/>
  </p:clrMapOvr>
  <p:transition spd="slow" advTm="3597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2579" y="1403131"/>
            <a:ext cx="7031421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участка дамбы у реки Белой ко дню Победы педагогами </a:t>
            </a:r>
            <a:r>
              <a:rPr lang="ru-RU" sz="4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и младшим воспитателем</a:t>
            </a:r>
            <a:endParaRPr lang="ru-RU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00447"/>
      </p:ext>
    </p:extLst>
  </p:cSld>
  <p:clrMapOvr>
    <a:masterClrMapping/>
  </p:clrMapOvr>
  <p:transition spd="slow" advTm="406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23\AppData\Local\Microsoft\Windows\Temporary Internet Files\Content.Word\IMG_20200509_08344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48" y="315311"/>
            <a:ext cx="11650717" cy="6243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543326"/>
      </p:ext>
    </p:extLst>
  </p:cSld>
  <p:clrMapOvr>
    <a:masterClrMapping/>
  </p:clrMapOvr>
  <p:transition spd="slow" advTm="247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23\AppData\Local\Microsoft\Windows\Temporary Internet Files\Content.Word\IMG_20200509_0839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69" y="472966"/>
            <a:ext cx="11477297" cy="5912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831320"/>
      </p:ext>
    </p:extLst>
  </p:cSld>
  <p:clrMapOvr>
    <a:masterClrMapping/>
  </p:clrMapOvr>
  <p:transition spd="slow" advTm="1973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23\AppData\Local\Microsoft\Windows\Temporary Internet Files\Content.Word\IMG_20200509_0838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28" y="362607"/>
            <a:ext cx="10736317" cy="6195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293076"/>
      </p:ext>
    </p:extLst>
  </p:cSld>
  <p:clrMapOvr>
    <a:masterClrMapping/>
  </p:clrMapOvr>
  <p:transition spd="slow" advTm="1801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AppData\Local\Microsoft\Windows\Temporary Internet Files\Content.Word\IMG-50124671b02e55aaaf167261cf623470-V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972" y="1277915"/>
            <a:ext cx="8963060" cy="54019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121920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воспитателей в музыкальном конкурсе «Песни военных лет» и </a:t>
            </a:r>
            <a:r>
              <a:rPr lang="ru-RU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Челленджере «Георгиевская </a:t>
            </a:r>
            <a:r>
              <a:rPr lang="ru-RU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лента»</a:t>
            </a:r>
          </a:p>
        </p:txBody>
      </p:sp>
    </p:spTree>
    <p:extLst>
      <p:ext uri="{BB962C8B-B14F-4D97-AF65-F5344CB8AC3E}">
        <p14:creationId xmlns:p14="http://schemas.microsoft.com/office/powerpoint/2010/main" val="1672144021"/>
      </p:ext>
    </p:extLst>
  </p:cSld>
  <p:clrMapOvr>
    <a:masterClrMapping/>
  </p:clrMapOvr>
  <p:transition spd="slow" advTm="936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AppData\Local\Microsoft\Windows\Temporary Internet Files\Content.Word\IMG-5e6354fb577b9c6e94a15a8e550da6c3-V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429" y="1533376"/>
            <a:ext cx="9961139" cy="52169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-121274"/>
            <a:ext cx="12191999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фасада дома к празднику 9 мая (семья Насти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Говорчук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7763847"/>
      </p:ext>
    </p:extLst>
  </p:cSld>
  <p:clrMapOvr>
    <a:masterClrMapping/>
  </p:clrMapOvr>
  <p:transition spd="slow" advTm="1953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999" y="177383"/>
            <a:ext cx="4508937" cy="6400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06040" y="505519"/>
            <a:ext cx="6411242" cy="1482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Открытка к Дню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(семья Павловой Вероники)</a:t>
            </a:r>
          </a:p>
        </p:txBody>
      </p:sp>
    </p:spTree>
    <p:extLst>
      <p:ext uri="{BB962C8B-B14F-4D97-AF65-F5344CB8AC3E}">
        <p14:creationId xmlns:p14="http://schemas.microsoft.com/office/powerpoint/2010/main" val="2893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8">
        <p14:gallery dir="l"/>
      </p:transition>
    </mc:Choice>
    <mc:Fallback xmlns="">
      <p:transition spd="slow" advTm="15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</TotalTime>
  <Words>93</Words>
  <Application>Microsoft Office PowerPoint</Application>
  <PresentationFormat>Произвольный</PresentationFormat>
  <Paragraphs>10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1234</cp:lastModifiedBy>
  <cp:revision>10</cp:revision>
  <dcterms:created xsi:type="dcterms:W3CDTF">2020-05-14T00:09:36Z</dcterms:created>
  <dcterms:modified xsi:type="dcterms:W3CDTF">2020-05-14T15:32:14Z</dcterms:modified>
</cp:coreProperties>
</file>