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notesMasterIdLst>
    <p:notesMasterId r:id="rId19"/>
  </p:notesMasterIdLst>
  <p:sldIdLst>
    <p:sldId id="320" r:id="rId2"/>
    <p:sldId id="319" r:id="rId3"/>
    <p:sldId id="322" r:id="rId4"/>
    <p:sldId id="328" r:id="rId5"/>
    <p:sldId id="329" r:id="rId6"/>
    <p:sldId id="335" r:id="rId7"/>
    <p:sldId id="334" r:id="rId8"/>
    <p:sldId id="331" r:id="rId9"/>
    <p:sldId id="332" r:id="rId10"/>
    <p:sldId id="333" r:id="rId11"/>
    <p:sldId id="338" r:id="rId12"/>
    <p:sldId id="337" r:id="rId13"/>
    <p:sldId id="336" r:id="rId14"/>
    <p:sldId id="339" r:id="rId15"/>
    <p:sldId id="340" r:id="rId16"/>
    <p:sldId id="341" r:id="rId17"/>
    <p:sldId id="29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559" autoAdjust="0"/>
  </p:normalViewPr>
  <p:slideViewPr>
    <p:cSldViewPr>
      <p:cViewPr>
        <p:scale>
          <a:sx n="90" d="100"/>
          <a:sy n="90" d="100"/>
        </p:scale>
        <p:origin x="-1176" y="29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BAFC4B2-7C10-4560-BCCD-969C00917149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64A1584-2654-4582-ABCE-F5C78B0B9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7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BED8BF-2E42-49E1-9310-79E93A90D0AC}" type="datetimeFigureOut">
              <a:rPr lang="en-US" smtClean="0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14E29-2A53-41B8-B104-0AAEE2857A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5DABB7-9E32-4AA1-BABB-389BA201B582}" type="datetimeFigureOut">
              <a:rPr lang="en-US" smtClean="0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DAC65-1C21-4DE4-8020-9468B54C41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5DABB7-9E32-4AA1-BABB-389BA201B582}" type="datetimeFigureOut">
              <a:rPr lang="en-US" smtClean="0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DAC65-1C21-4DE4-8020-9468B54C41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5DABB7-9E32-4AA1-BABB-389BA201B582}" type="datetimeFigureOut">
              <a:rPr lang="en-US" smtClean="0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DAC65-1C21-4DE4-8020-9468B54C41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5DABB7-9E32-4AA1-BABB-389BA201B582}" type="datetimeFigureOut">
              <a:rPr lang="en-US" smtClean="0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DAC65-1C21-4DE4-8020-9468B54C41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5DABB7-9E32-4AA1-BABB-389BA201B582}" type="datetimeFigureOut">
              <a:rPr lang="en-US" smtClean="0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DAC65-1C21-4DE4-8020-9468B54C41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5DABB7-9E32-4AA1-BABB-389BA201B582}" type="datetimeFigureOut">
              <a:rPr lang="en-US" smtClean="0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DAC65-1C21-4DE4-8020-9468B54C41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373F9C-CA36-49FC-9EC3-642B7EC845AD}" type="datetimeFigureOut">
              <a:rPr lang="en-US" smtClean="0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093A9-50DC-4361-B35A-51C3D27F83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72E37A-53AA-4D8F-ADBF-C656536D9CF7}" type="datetimeFigureOut">
              <a:rPr lang="en-US" smtClean="0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3ED8E-C023-47FD-B3EC-30C93E8BCA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70AE3E-7654-4348-8FFC-F340F564E082}" type="datetimeFigureOut">
              <a:rPr lang="en-US" smtClean="0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1B84D-D045-44DE-867E-0D62CA80F8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5DABB7-9E32-4AA1-BABB-389BA201B582}" type="datetimeFigureOut">
              <a:rPr lang="en-US" smtClean="0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DAC65-1C21-4DE4-8020-9468B54C41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F1BE97-E14B-44E5-A366-35FDAAD4F1A0}" type="datetimeFigureOut">
              <a:rPr lang="en-US" smtClean="0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E64F8-BDD1-4355-A616-BEBBD12F2B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5DABB7-9E32-4AA1-BABB-389BA201B582}" type="datetimeFigureOut">
              <a:rPr lang="en-US" smtClean="0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DAC65-1C21-4DE4-8020-9468B54C41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D051DD-34BC-48DD-A7D1-12B2C1B5ADCE}" type="datetimeFigureOut">
              <a:rPr lang="en-US" smtClean="0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8B735-52F0-4972-9F43-60B65B6C8B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A19AD2-4AE7-48E1-A965-2149C9628BD0}" type="datetimeFigureOut">
              <a:rPr lang="en-US" smtClean="0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AF9ED-3E9F-4139-9B1A-47A163EE13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BBED1-AF6A-4AF4-9E3B-E6DB98394A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547900-B417-40E8-9CEB-26A24253E0E9}" type="datetimeFigureOut">
              <a:rPr lang="en-US" smtClean="0"/>
              <a:pPr>
                <a:defRPr/>
              </a:pPr>
              <a:t>11/22/2022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5DABB7-9E32-4AA1-BABB-389BA201B582}" type="datetimeFigureOut">
              <a:rPr lang="en-US" smtClean="0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9EDAC65-1C21-4DE4-8020-9468B54C41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05000"/>
            <a:ext cx="6447501" cy="2743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Тема: Патриотическое воспитание детей старшего дошкольного возраста через проектную деятельность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7400" y="5257800"/>
            <a:ext cx="30480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Подготовила: Павлова О.И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Воспитатель подготовительной группы «Звездочки»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5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78799" cy="1320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5257800"/>
            <a:ext cx="2006599" cy="783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4978400" cy="3733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 descr="C:\Users\ADMIN\Desktop\пет совет\20221019_0946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81350"/>
            <a:ext cx="4648200" cy="348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9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78799" cy="1320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5257800"/>
            <a:ext cx="2006599" cy="783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пет совет\20221019_095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391400" cy="5543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2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78799" cy="1320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5257800"/>
            <a:ext cx="2006599" cy="783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Pictures\изображение_viber_2022-11-22_07-22-57-6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85800"/>
            <a:ext cx="4470400" cy="335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Pictures\изображение_viber_2022-11-22_07-22-56-6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78000"/>
            <a:ext cx="3524250" cy="469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78799" cy="1320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5257800"/>
            <a:ext cx="2006599" cy="783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Pictures\изображение_viber_2022-11-22_07-22-58-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546600" cy="3409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Pictures\изображение_viber_2022-11-22_07-22-55-2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67" y="3276600"/>
            <a:ext cx="4648200" cy="348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2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819525" cy="3476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 descr="C:\Users\ADMIN\Pictures\изображение_viber_2022-11-22_07-52-59-2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"/>
            <a:ext cx="3286125" cy="584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Pictures\изображение_viber_2022-11-22_07-52-59-0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4114800"/>
            <a:ext cx="3589867" cy="2019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27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\Pictures\изображение_viber_2022-11-22_07-52-58-8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"/>
            <a:ext cx="2819400" cy="6265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Pictures\изображение_viber_2022-11-22_07-52-59-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5667"/>
            <a:ext cx="4191000" cy="3143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74" y="3657600"/>
            <a:ext cx="3889851" cy="2890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45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5638800"/>
            <a:ext cx="8407399" cy="1066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DMIN\Pictures\изображение_viber_2022-11-22_07-53-00-89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077200" cy="54330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2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C:\Users\User\Desktop\0026-026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74676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4191000" cy="1320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С. Лихачев писал: 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3505200"/>
            <a:ext cx="8331199" cy="3200400"/>
          </a:xfrm>
        </p:spPr>
        <p:txBody>
          <a:bodyPr/>
          <a:lstStyle/>
          <a:p>
            <a:pPr marL="0" lvl="0" indent="0" algn="ctr" defTabSz="914400">
              <a:spcBef>
                <a:spcPts val="0"/>
              </a:spcBef>
              <a:buClrTx/>
              <a:buSzTx/>
              <a:buNone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«Воспитание любви к родному краю, к родной культуре, к родному городу, к родной речи – задача первостепенной важности, и нет необходимости это доказывать. Но как воспитать эту любовь? Она начинается с малого- с любви к своей семье, к своему дому.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0550"/>
            <a:ext cx="2341563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1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8483599" cy="13208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Актуальность: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</a:rPr>
              <a:t>Отсутствие тесного контакта детей со старшим поколением семьи приводит к утрате семейных традиций, разрываются представления о преемственности поколений. 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</a:rPr>
              <a:t>Поэтому сегодня актуальным становится поиск путей и средств ценностного отношения к представителям старшего поколения, повышение их активности в вопросах воспитания. 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</a:rPr>
              <a:t>Чем раньше мы познакомим ребенка с его корнями, научим его уважать и помогать своим бабушкам и дедушкам</a:t>
            </a:r>
            <a:r>
              <a:rPr lang="ru-RU" sz="2400" b="1" dirty="0">
                <a:solidFill>
                  <a:srgbClr val="111111"/>
                </a:solidFill>
                <a:latin typeface="Times New Roman"/>
                <a:ea typeface="Times New Roman"/>
              </a:rPr>
              <a:t>,</a:t>
            </a: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</a:rPr>
              <a:t> чаще с ними общаться, тем больше в мире станет доброты и уважения людей друг к другу.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5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78799" cy="1320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  <a:t>Цель</a:t>
            </a:r>
            <a:r>
              <a:rPr lang="ru-RU" b="1" dirty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  <a:t> проекта: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формирование духовности, нравственно – патриотических чувств у детей дошкольного возраста по отношению к старшему поколению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как к уважаемым членам общества, носителям традиций, мудрости и доброты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2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78799" cy="13208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4000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Задачи проекта: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700" dirty="0">
                <a:latin typeface="Calibri"/>
                <a:ea typeface="Calibri"/>
                <a:cs typeface="Times New Roman"/>
              </a:rPr>
              <a:t/>
            </a:r>
            <a:br>
              <a:rPr lang="ru-RU" sz="2700" dirty="0">
                <a:latin typeface="Calibri"/>
                <a:ea typeface="Calibri"/>
                <a:cs typeface="Times New Roman"/>
              </a:rPr>
            </a:br>
            <a: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Расширять представление детей о семье</a:t>
            </a:r>
            <a:r>
              <a:rPr lang="ru-RU" sz="27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Укреплять связи между поколениями.</a:t>
            </a:r>
            <a:r>
              <a:rPr lang="ru-RU" sz="27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Формировать у детей основы уважительного отношения, толерантности, милосердие, доброты, отзывчивости и уважение к людям старшего поколения</a:t>
            </a:r>
            <a:r>
              <a:rPr lang="ru-RU" sz="27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Формировать коммуникативные навыки общения, связную речь</a:t>
            </a:r>
            <a:r>
              <a:rPr lang="ru-RU" sz="27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Развивать творческие способности дошкольников.</a:t>
            </a:r>
            <a:r>
              <a:rPr lang="ru-RU" sz="27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Воспитывать стремление радовать старших своими хорошими поступками.</a:t>
            </a:r>
            <a:r>
              <a:rPr lang="ru-RU" sz="27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Научить проявлять заботу;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ru-RU" b="1" dirty="0" smtClean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 flipV="1">
            <a:off x="6172200" y="5410198"/>
            <a:ext cx="2286000" cy="83820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9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263602" cy="426720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Тема </a:t>
            </a:r>
            <a:r>
              <a:rPr lang="ru-RU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проекта</a:t>
            </a:r>
            <a:r>
              <a:rPr lang="ru-RU" sz="4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                            </a:t>
            </a:r>
            <a:r>
              <a:rPr lang="ru-RU" sz="72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«У кого есть </a:t>
            </a:r>
            <a:r>
              <a:rPr lang="ru-RU" sz="4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бабушка 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 дед тот не ведает бед»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r>
              <a:rPr lang="ru-RU" sz="4400" dirty="0">
                <a:latin typeface="Calibri"/>
                <a:ea typeface="Calibri"/>
                <a:cs typeface="Times New Roman"/>
              </a:rPr>
              <a:t/>
            </a:r>
            <a:br>
              <a:rPr lang="ru-RU" sz="4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200400"/>
            <a:ext cx="53832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8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7848600" cy="5886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57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78799" cy="1320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3977967" cy="3870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3733281" cy="396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925" y="3768377"/>
            <a:ext cx="4541276" cy="2916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0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78799" cy="1320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5105400"/>
            <a:ext cx="3682999" cy="93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7823200" cy="586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8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Речевое развитие</Template>
  <TotalTime>6385</TotalTime>
  <Words>89</Words>
  <Application>Microsoft Office PowerPoint</Application>
  <PresentationFormat>Экран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Тема: Патриотическое воспитание детей старшего дошкольного возраста через проектную деятельность</vt:lpstr>
      <vt:lpstr>   Д. С. Лихачев писал:   </vt:lpstr>
      <vt:lpstr>Актуальность: Отсутствие тесного контакта детей со старшим поколением семьи приводит к утрате семейных традиций, разрываются представления о преемственности поколений.  Поэтому сегодня актуальным становится поиск путей и средств ценностного отношения к представителям старшего поколения, повышение их активности в вопросах воспитания.  Чем раньше мы познакомим ребенка с его корнями, научим его уважать и помогать своим бабушкам и дедушкам, чаще с ними общаться, тем больше в мире станет доброты и уважения людей друг к другу. </vt:lpstr>
      <vt:lpstr>  Цель проекта:  формирование духовности, нравственно – патриотических чувств у детей дошкольного возраста по отношению к старшему поколению как к уважаемым членам общества, носителям традиций, мудрости и доброты  </vt:lpstr>
      <vt:lpstr>Задачи проекта:  Расширять представление детей о семье Укреплять связи между поколениями. Формировать у детей основы уважительного отношения, толерантности, милосердие, доброты, отзывчивости и уважение к людям старшего поколения Формировать коммуникативные навыки общения, связную речь Развивать творческие способности дошкольников. Воспитывать стремление радовать старших своими хорошими поступками. Научить проявлять заботу;   </vt:lpstr>
      <vt:lpstr>Тема проекта:                             «У кого есть бабушка и дед тот не ведает бед»  </vt:lpstr>
      <vt:lpstr>Презентация PowerPoint</vt:lpstr>
      <vt:lpstr>  </vt:lpstr>
      <vt:lpstr>  </vt:lpstr>
      <vt:lpstr>  </vt:lpstr>
      <vt:lpstr>  </vt:lpstr>
      <vt:lpstr>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проектной деятельности в нравственно-патриотическом воспитании дошкольников.</dc:title>
  <dc:creator>User</dc:creator>
  <cp:lastModifiedBy>ADMIN</cp:lastModifiedBy>
  <cp:revision>37</cp:revision>
  <dcterms:created xsi:type="dcterms:W3CDTF">2019-11-08T13:07:14Z</dcterms:created>
  <dcterms:modified xsi:type="dcterms:W3CDTF">2022-11-22T07:40:50Z</dcterms:modified>
</cp:coreProperties>
</file>