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61" r:id="rId4"/>
    <p:sldId id="262" r:id="rId5"/>
    <p:sldId id="256" r:id="rId6"/>
    <p:sldId id="264" r:id="rId7"/>
    <p:sldId id="258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6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64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6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66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3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6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7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2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4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0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4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8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0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D1E30-98EB-4EE5-948F-A6B3F320B7F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4CEBCC-E43A-4835-9A02-8EDC0EF0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4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064" y="457201"/>
            <a:ext cx="6844936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«д/с № 19 «Брусничка»     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группа № 2 «Теремок»</a:t>
            </a:r>
          </a:p>
        </p:txBody>
      </p:sp>
      <p:pic>
        <p:nvPicPr>
          <p:cNvPr id="3" name="Рисунок 2" descr="dezhurnaya group 20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907178"/>
            <a:ext cx="10502537" cy="475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покойная - Красивая мелодия 2_(Inkompmusic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6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59">
        <p14:reveal/>
      </p:transition>
    </mc:Choice>
    <mc:Fallback>
      <p:transition spd="slow" advTm="1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486" y="1632857"/>
            <a:ext cx="7380514" cy="4000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Желаем всем творческих успехов и здоровья вашим семьям!</a:t>
            </a:r>
          </a:p>
        </p:txBody>
      </p:sp>
    </p:spTree>
    <p:extLst>
      <p:ext uri="{BB962C8B-B14F-4D97-AF65-F5344CB8AC3E}">
        <p14:creationId xmlns:p14="http://schemas.microsoft.com/office/powerpoint/2010/main" val="175425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960">
        <p14:ripple/>
      </p:transition>
    </mc:Choice>
    <mc:Fallback>
      <p:transition spd="slow" advTm="9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325" y="666206"/>
            <a:ext cx="11573691" cy="471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 и дети гр. Теремок!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Приглашаем вас принять участие в творческой выставке «Пасхальная радость» в номинации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«Пасхальный дар»: посадка различных зерновых культур в яичной скорлупе.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фото ваших работ по 19 апреля 2020г.</a:t>
            </a:r>
          </a:p>
        </p:txBody>
      </p:sp>
    </p:spTree>
    <p:extLst>
      <p:ext uri="{BB962C8B-B14F-4D97-AF65-F5344CB8AC3E}">
        <p14:creationId xmlns:p14="http://schemas.microsoft.com/office/powerpoint/2010/main" val="61737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436">
        <p14:ripple/>
      </p:transition>
    </mc:Choice>
    <mc:Fallback>
      <p:transition spd="slow" advTm="84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tdata.ru/u25/photo97A9/20942367207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40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827">
        <p14:ripple/>
      </p:transition>
    </mc:Choice>
    <mc:Fallback>
      <p:transition spd="slow" advTm="18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arden-zoo.ru/userfiles/%D1%8F%D1%89%D0%B8%D0%B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1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187">
        <p14:ripple/>
      </p:transition>
    </mc:Choice>
    <mc:Fallback>
      <p:transition spd="slow" advTm="11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depositphotos.com/1000970/2038/i/950/depositphotos_20380461-stock-photo-colored-easter-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0"/>
            <a:ext cx="9157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0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44">
        <p14:ripple/>
      </p:transition>
    </mc:Choice>
    <mc:Fallback>
      <p:transition spd="slow" advTm="1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4.bp.blogspot.com/-3Zab3rLBVcg/UzyBdoyzLJI/AAAAAAAABG0/AsnwZRGbM9A/w1200-h630-p-k-no-nu/P3310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92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8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985">
        <p14:ripple/>
      </p:transition>
    </mc:Choice>
    <mc:Fallback>
      <p:transition spd="slow" advTm="19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.depositphotos.com/1000970/2038/i/950/depositphotos_20380673-stock-photo-colored-easter-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2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198">
        <p14:ripple/>
      </p:transition>
    </mc:Choice>
    <mc:Fallback>
      <p:transition spd="slow" advTm="11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aminsite.ru/upload/yajc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8686" cy="58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2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960">
        <p14:ripple/>
      </p:transition>
    </mc:Choice>
    <mc:Fallback>
      <p:transition spd="slow" advTm="9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zbukivedia.ru/wa-data/public/photos/80/79/7980/7980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0"/>
            <a:ext cx="7537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7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06">
        <p14:ripple/>
      </p:transition>
    </mc:Choice>
    <mc:Fallback>
      <p:transition spd="slow" advTm="1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66</Words>
  <Application>Microsoft Office PowerPoint</Application>
  <PresentationFormat>Широкоэкранный</PresentationFormat>
  <Paragraphs>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6</cp:revision>
  <dcterms:created xsi:type="dcterms:W3CDTF">2020-04-13T09:58:18Z</dcterms:created>
  <dcterms:modified xsi:type="dcterms:W3CDTF">2020-04-13T11:01:09Z</dcterms:modified>
</cp:coreProperties>
</file>