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WOFf0wdXU2-Yj0M5qBE6BsmWmYMceusw" TargetMode="External"/><Relationship Id="rId3" Type="http://schemas.openxmlformats.org/officeDocument/2006/relationships/hyperlink" Target="https://www.youtube.com/watch?v=lb1jzdSIZiQ" TargetMode="External"/><Relationship Id="rId7" Type="http://schemas.openxmlformats.org/officeDocument/2006/relationships/hyperlink" Target="http://youtube.com/watch?v=f-gLZQTjQrk&amp;list=PLWOFf0wdXU2-Yj0M5qBE6BsmWmYMceusw&amp;index=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outube.com/watch?v=X7YwhZOtYRU&amp;list=PLWOFf0wdXU2-Yj0M5qBE6BsmWmYMceusw&amp;index=2" TargetMode="External"/><Relationship Id="rId5" Type="http://schemas.openxmlformats.org/officeDocument/2006/relationships/hyperlink" Target="https://www.youtube.com/watch?v=l5inxBJqOqM" TargetMode="External"/><Relationship Id="rId4" Type="http://schemas.openxmlformats.org/officeDocument/2006/relationships/hyperlink" Target="https://www.youtube.com/watch?v=6lS1_nkohE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45480" y="1412776"/>
            <a:ext cx="73725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«9 МАЯ – ДЕНЬ ПОБЕДЫ»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58924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Юшманова Алёна Алексеевна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3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7888" y="466576"/>
            <a:ext cx="734481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ребенку о войне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Великая Победа, которую наша страна одержала над фашистской Германией, не имеет аналогов в истории. Называется она «Великая Победа», потому что это война здравомыслящих людей в самой ужасной войне в истории человечества, которую нам навязал фашизм.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Фашизм – это учение, в котором утверждается превосходство одного народа над другим. Фашисты считали немцев особым народом, самым лучшим и талантливым, сильным и умным. Остальной народ фашисты считали тупым и диким. Они их называли «нелюди». К таким народам фашисты относили русских и евреев, белорусов, украинцев, цыган, румын и др.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Германия, во главе которой стоял Адольф Гитлер, поставила себе задачу подчинить себе весь мир, уничтожить чужую культуру, науку, запретить образование, всех людей превратить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рабов и заставить себе служить. </a:t>
            </a:r>
          </a:p>
        </p:txBody>
      </p:sp>
    </p:spTree>
    <p:extLst>
      <p:ext uri="{BB962C8B-B14F-4D97-AF65-F5344CB8AC3E}">
        <p14:creationId xmlns:p14="http://schemas.microsoft.com/office/powerpoint/2010/main" val="3203590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751344"/>
            <a:ext cx="756084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Ранним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утром, в воскресенье 22 июня 1941 года, Германия вероломно, без предупреждения, напала на наше отечество. Был нанесен удар неведомой силы.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мобилизация на фронт. Каждый день эшелоны увозили бойцов на фронт. Туда рвались все. Только в первый день в Красную Армию записалось около миллиона человек. Всего в войне участвовало 80% всего населения, т.е. из каждых 10 человек участвовало 8, поэтому эту войну называют Мировой.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Ужас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потери Великой Отечественной Войны объединили всех людей в борьбе против фашизма и поэтому радость победы в 1945 году, охватила не только Россию, но и весь мир. Это был праздник всего народа со слезами на глазах. Все радовались Победе и оплакивали погибших.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никогда не забудем тех, кто горел в танках, кто бросался из окопов под ураганный огонь, кто не пожалел своей жизни и все одолел. Не ради наград и почестей, а для того, чтобы мы могли сейчас жить, учиться, работать и быть счастливыми. </a:t>
            </a:r>
          </a:p>
        </p:txBody>
      </p:sp>
    </p:spTree>
    <p:extLst>
      <p:ext uri="{BB962C8B-B14F-4D97-AF65-F5344CB8AC3E}">
        <p14:creationId xmlns:p14="http://schemas.microsoft.com/office/powerpoint/2010/main" val="374596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404664"/>
            <a:ext cx="6174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год 9 мая люди торжественно отмечают эту дату. В нашей стране 9 мая является государственным праздником, в этот день люди не работают, а поздравляют ветеранов войны и празднуют.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8775" y="180388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Выучите с ребенком стихотворение: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пулемёты не строчат,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пушки грозные молчат,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в небе не клубится дым,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небо будет голубым,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бомбовозы по нему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прилетают ни к кому,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гибнут люди, города...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нужен на земле всегда!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7890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Почитайте ребенку книги о войне:</a:t>
            </a: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Катаев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«Сын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полка.»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 Ильина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«Четвертая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высота»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Фадеев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«Сашко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Паустовский  «Стальное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61" l="459" r="100000">
                        <a14:foregroundMark x1="52840" y1="32353" x2="52840" y2="32353"/>
                        <a14:foregroundMark x1="47619" y1="67647" x2="47619" y2="6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4106826" cy="184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391" y="1367135"/>
            <a:ext cx="1257427" cy="191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4259" y="1367135"/>
            <a:ext cx="1357653" cy="193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499" y="2242791"/>
            <a:ext cx="1028504" cy="15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59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791989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Поиграйте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в дидактические игры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«Один - много» Называйте ребенку слово, обозначающее один предмет, ребенок называет множественное число слова. Например: самолет-самолеты, корабль-корабли, солдат – солдаты, и др.</a:t>
            </a:r>
          </a:p>
        </p:txBody>
      </p:sp>
      <p:pic>
        <p:nvPicPr>
          <p:cNvPr id="4098" name="Picture 2" descr="C:\Users\аленушка\Desktop\Готовое\что следующее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546316"/>
            <a:ext cx="7848872" cy="37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110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аленушка\Desktop\Готовое\что следующее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9"/>
            <a:ext cx="7920880" cy="561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1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аленушка\Desktop\Готовое\задание 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548681"/>
            <a:ext cx="799288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00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912523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фильмы о воине для детей и про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74189"/>
            <a:ext cx="777686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www.youtube.com/watch?v=lb1jzdSIZiQ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солдатик 2019г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www.youtube.com/watch?v=6lS1_nkohEc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Единичка 2015г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www.youtube.com/watch?v=l5inxBJqOqM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маленький сержант 1976г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youtube.com/watch?v=X7YwhZOtYRU&amp;list=PLWOFf0wdXU2-Yj0M5qBE6BsmWmYMceusw&amp;index=2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сестренка 2019 г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youtube.com/watch?v=f-gLZQTjQrk&amp;list=PLWOFf0wdXU2-Yj0M5qBE6BsmWmYMceusw&amp;index=3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маленький сержант 1975г</a:t>
            </a:r>
          </a:p>
          <a:p>
            <a:pPr algn="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www.youtube.com/playlist?list=PLWOFf0wdXU2-Yj0M5qBE6BsmWmYMceusw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фильмы о войне для детей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просматривайте фильмы вместе с детьми.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Комментируйте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действие, разбирайте почему так и не иначе поступил тот или иной герой.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фильмы с трагической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концовкой - будьте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в этой ситуации доказать (убедить) ребенка, что подвиг и смерть героев не напрасна,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стремятся к Победе, даже ценой своей жизни, ради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вы готовы так поступить.?</a:t>
            </a:r>
          </a:p>
        </p:txBody>
      </p:sp>
    </p:spTree>
    <p:extLst>
      <p:ext uri="{BB962C8B-B14F-4D97-AF65-F5344CB8AC3E}">
        <p14:creationId xmlns:p14="http://schemas.microsoft.com/office/powerpoint/2010/main" val="1528047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621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аленушка</dc:creator>
  <cp:lastModifiedBy>1234</cp:lastModifiedBy>
  <cp:revision>6</cp:revision>
  <dcterms:created xsi:type="dcterms:W3CDTF">2020-04-29T08:37:42Z</dcterms:created>
  <dcterms:modified xsi:type="dcterms:W3CDTF">2020-04-30T04:39:59Z</dcterms:modified>
</cp:coreProperties>
</file>