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6FDE1-565B-43CF-B076-0FFA8D563BC5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73FFA-FF7B-4E85-91C6-CA7B470EC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0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73FFA-FF7B-4E85-91C6-CA7B470EC9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75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9EE6-C383-4A85-BCA3-4128C3B3BCF4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861-B993-4F14-8587-AF2E6ADD6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46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9EE6-C383-4A85-BCA3-4128C3B3BCF4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861-B993-4F14-8587-AF2E6ADD6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5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9EE6-C383-4A85-BCA3-4128C3B3BCF4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861-B993-4F14-8587-AF2E6ADD6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1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9EE6-C383-4A85-BCA3-4128C3B3BCF4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861-B993-4F14-8587-AF2E6ADD6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8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9EE6-C383-4A85-BCA3-4128C3B3BCF4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861-B993-4F14-8587-AF2E6ADD6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0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9EE6-C383-4A85-BCA3-4128C3B3BCF4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861-B993-4F14-8587-AF2E6ADD6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9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9EE6-C383-4A85-BCA3-4128C3B3BCF4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861-B993-4F14-8587-AF2E6ADD6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3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9EE6-C383-4A85-BCA3-4128C3B3BCF4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861-B993-4F14-8587-AF2E6ADD6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48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9EE6-C383-4A85-BCA3-4128C3B3BCF4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861-B993-4F14-8587-AF2E6ADD6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3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9EE6-C383-4A85-BCA3-4128C3B3BCF4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861-B993-4F14-8587-AF2E6ADD6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6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9EE6-C383-4A85-BCA3-4128C3B3BCF4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9861-B993-4F14-8587-AF2E6ADD6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39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C9EE6-C383-4A85-BCA3-4128C3B3BCF4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69861-B993-4F14-8587-AF2E6ADD6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7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116132"/>
            <a:ext cx="12193057" cy="70902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56" y="711092"/>
            <a:ext cx="12019085" cy="23876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инструменты симфонического оркестра</a:t>
            </a:r>
            <a:endParaRPr lang="ru-RU" sz="7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Фон картинки фото рисунки: Ноты на голубом скач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Фон картинки фото рисунки: Ноты на голубом скачать"/>
          <p:cNvSpPr>
            <a:spLocks noChangeAspect="1" noChangeArrowheads="1"/>
          </p:cNvSpPr>
          <p:nvPr/>
        </p:nvSpPr>
        <p:spPr bwMode="auto">
          <a:xfrm>
            <a:off x="307975" y="7937"/>
            <a:ext cx="8923948" cy="892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80991">
            <a:off x="6952292" y="3117948"/>
            <a:ext cx="4456287" cy="425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16132"/>
            <a:ext cx="12193057" cy="709026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40645" y="1870841"/>
            <a:ext cx="9351883" cy="2471539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5816" y="124613"/>
            <a:ext cx="6096000" cy="43858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100" b="1" dirty="0">
                <a:solidFill>
                  <a:srgbClr val="E2CFF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Правильные ответы:</a:t>
            </a:r>
            <a:br>
              <a:rPr lang="ru-RU" sz="3100" b="1" dirty="0">
                <a:solidFill>
                  <a:srgbClr val="E2CFF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E2CFF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1.Б</a:t>
            </a:r>
            <a:br>
              <a:rPr lang="ru-RU" sz="3100" b="1" dirty="0">
                <a:solidFill>
                  <a:srgbClr val="E2CFF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E2CFF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2.А</a:t>
            </a:r>
            <a:br>
              <a:rPr lang="ru-RU" sz="3100" b="1" dirty="0">
                <a:solidFill>
                  <a:srgbClr val="E2CFF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E2CFF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3.В</a:t>
            </a:r>
            <a:br>
              <a:rPr lang="ru-RU" sz="3100" b="1" dirty="0">
                <a:solidFill>
                  <a:srgbClr val="E2CFF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E2CFF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4.Б</a:t>
            </a:r>
            <a:br>
              <a:rPr lang="ru-RU" sz="3100" b="1" dirty="0">
                <a:solidFill>
                  <a:srgbClr val="E2CFF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E2CFF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5.В</a:t>
            </a:r>
            <a:br>
              <a:rPr lang="ru-RU" sz="3100" b="1" dirty="0">
                <a:solidFill>
                  <a:srgbClr val="E2CFF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E2CFF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6.А</a:t>
            </a:r>
            <a:br>
              <a:rPr lang="ru-RU" sz="3100" b="1" dirty="0">
                <a:solidFill>
                  <a:srgbClr val="E2CFF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E2CFF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7.А</a:t>
            </a:r>
            <a:br>
              <a:rPr lang="ru-RU" sz="3100" b="1" dirty="0">
                <a:solidFill>
                  <a:srgbClr val="E2CFF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E2CFF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8.В</a:t>
            </a:r>
            <a:endParaRPr lang="ru-RU" dirty="0">
              <a:solidFill>
                <a:srgbClr val="E2CF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4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7087934"/>
          </a:xfrm>
          <a:prstGeom prst="rect">
            <a:avLst/>
          </a:prstGeom>
        </p:spPr>
      </p:pic>
      <p:pic>
        <p:nvPicPr>
          <p:cNvPr id="1030" name="Picture 6" descr="Скрипка :: Словарь музыкальных терминов. Буква С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11" l="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770">
            <a:off x="-189984" y="1638857"/>
            <a:ext cx="57150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6000" y="171592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Как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этот инструмент?</a:t>
            </a:r>
          </a:p>
          <a:p>
            <a:pPr lvl="0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Скрипка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Гитара</a:t>
            </a:r>
          </a:p>
        </p:txBody>
      </p:sp>
    </p:spTree>
    <p:extLst>
      <p:ext uri="{BB962C8B-B14F-4D97-AF65-F5344CB8AC3E}">
        <p14:creationId xmlns:p14="http://schemas.microsoft.com/office/powerpoint/2010/main" val="30717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7090263"/>
          </a:xfrm>
          <a:prstGeom prst="rect">
            <a:avLst/>
          </a:prstGeom>
        </p:spPr>
      </p:pic>
      <p:pic>
        <p:nvPicPr>
          <p:cNvPr id="2050" name="Picture 2" descr="Кабинетный рояль 173см Yamaha GC2PE — купить за 1450000 руб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" b="99571" l="161" r="97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6" y="383654"/>
            <a:ext cx="6012764" cy="659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3575" y="1576244"/>
            <a:ext cx="6096000" cy="26001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этот инструмент?</a:t>
            </a:r>
          </a:p>
          <a:p>
            <a:pPr lvl="0" algn="just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Рояль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Труба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16132"/>
            <a:ext cx="12193057" cy="7090263"/>
          </a:xfrm>
          <a:prstGeom prst="rect">
            <a:avLst/>
          </a:prstGeom>
        </p:spPr>
      </p:pic>
      <p:pic>
        <p:nvPicPr>
          <p:cNvPr id="3074" name="Picture 2" descr="ᐈ Барабан рисунок рисунки, фотографии красный барабан | скачать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4" b="89894" l="31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061">
            <a:off x="554681" y="647454"/>
            <a:ext cx="5925249" cy="556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96528" y="1432595"/>
            <a:ext cx="6096000" cy="26001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Как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этот инструмент?</a:t>
            </a:r>
          </a:p>
          <a:p>
            <a:pPr lvl="0" algn="just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Гусли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Флейта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17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116133"/>
            <a:ext cx="12193057" cy="7090263"/>
          </a:xfrm>
          <a:prstGeom prst="rect">
            <a:avLst/>
          </a:prstGeom>
        </p:spPr>
      </p:pic>
      <p:pic>
        <p:nvPicPr>
          <p:cNvPr id="4098" name="Picture 2" descr="Контрабас - струнный щипковый музыкальный инструмент - фото, слушать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2" b="96389" l="104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024" y="503572"/>
            <a:ext cx="3900569" cy="585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99133" y="175710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Как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этот инструмент?</a:t>
            </a:r>
          </a:p>
          <a:p>
            <a:pPr lvl="0" algn="just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Гусли</a:t>
            </a:r>
          </a:p>
          <a:p>
            <a:pPr lvl="0" algn="just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Контрабас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Скрипка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21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16132"/>
            <a:ext cx="12193057" cy="7090263"/>
          </a:xfrm>
          <a:prstGeom prst="rect">
            <a:avLst/>
          </a:prstGeom>
        </p:spPr>
      </p:pic>
      <p:pic>
        <p:nvPicPr>
          <p:cNvPr id="5122" name="Picture 2" descr="Кларнет SignS (Германия), цена 4 100 грн., купить в Харькове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9" b="97659" l="3778" r="9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021">
            <a:off x="4852403" y="1326834"/>
            <a:ext cx="654883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9920" y="1623127"/>
            <a:ext cx="6096000" cy="26001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Как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этот инструмент?</a:t>
            </a:r>
          </a:p>
          <a:p>
            <a:pPr lvl="0" algn="just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Арфа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Гусли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Кларнет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3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16132"/>
            <a:ext cx="12193057" cy="7090263"/>
          </a:xfrm>
          <a:prstGeom prst="rect">
            <a:avLst/>
          </a:prstGeom>
        </p:spPr>
      </p:pic>
      <p:pic>
        <p:nvPicPr>
          <p:cNvPr id="6146" name="Picture 2" descr="Арфа педальная Resonance Harps RHC19003 купить по низкой цене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0" b="98125" l="1212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6442" y="-275896"/>
            <a:ext cx="6355056" cy="635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02216" y="138681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Как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этот инструмент?</a:t>
            </a:r>
          </a:p>
          <a:p>
            <a:pPr lvl="0" algn="just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Арфа</a:t>
            </a:r>
          </a:p>
          <a:p>
            <a:pPr lvl="0" algn="just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Саксофон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16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16132"/>
            <a:ext cx="12193057" cy="7090263"/>
          </a:xfrm>
          <a:prstGeom prst="rect">
            <a:avLst/>
          </a:prstGeom>
        </p:spPr>
      </p:pic>
      <p:pic>
        <p:nvPicPr>
          <p:cNvPr id="7170" name="Picture 2" descr="Ксения Харитонова fulfilled a wish: Живая музыка. Гобой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0" b="96453" l="5957" r="906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2" y="184191"/>
            <a:ext cx="4490904" cy="565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42792" y="130232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Как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этот инструмент?</a:t>
            </a:r>
          </a:p>
          <a:p>
            <a:pPr lvl="0" algn="just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Гобой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Валторна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Саксофон</a:t>
            </a:r>
          </a:p>
        </p:txBody>
      </p:sp>
    </p:spTree>
    <p:extLst>
      <p:ext uri="{BB962C8B-B14F-4D97-AF65-F5344CB8AC3E}">
        <p14:creationId xmlns:p14="http://schemas.microsoft.com/office/powerpoint/2010/main" val="1537166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16132"/>
            <a:ext cx="12193057" cy="7090263"/>
          </a:xfrm>
          <a:prstGeom prst="rect">
            <a:avLst/>
          </a:prstGeom>
        </p:spPr>
      </p:pic>
      <p:pic>
        <p:nvPicPr>
          <p:cNvPr id="8194" name="Picture 2" descr="Флейты. Купить флейту по лучшей цене в Москве в магазине Мьюзик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3" b="95662" l="685" r="972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1" y="187278"/>
            <a:ext cx="5733988" cy="573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37182" y="1754172"/>
            <a:ext cx="6096000" cy="26001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Как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этот инструмент?</a:t>
            </a:r>
          </a:p>
          <a:p>
            <a:pPr lvl="0" algn="just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Труба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Виолончель 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Ф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лейта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27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141</Words>
  <Application>Microsoft Office PowerPoint</Application>
  <PresentationFormat>Широкоэкранный</PresentationFormat>
  <Paragraphs>36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Музыкальные инструменты симфонического оркестра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2020-04-08T06:31:21Z</dcterms:created>
  <dcterms:modified xsi:type="dcterms:W3CDTF">2020-04-15T08:30:37Z</dcterms:modified>
</cp:coreProperties>
</file>