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FC-83C8-4218-8216-B454B1E1B05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99A9-0B54-4690-A6B5-B0CC45C9A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7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FC-83C8-4218-8216-B454B1E1B05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99A9-0B54-4690-A6B5-B0CC45C9A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8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FC-83C8-4218-8216-B454B1E1B05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99A9-0B54-4690-A6B5-B0CC45C9A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0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FC-83C8-4218-8216-B454B1E1B05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99A9-0B54-4690-A6B5-B0CC45C9A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FC-83C8-4218-8216-B454B1E1B05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99A9-0B54-4690-A6B5-B0CC45C9A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5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FC-83C8-4218-8216-B454B1E1B05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99A9-0B54-4690-A6B5-B0CC45C9A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FC-83C8-4218-8216-B454B1E1B05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99A9-0B54-4690-A6B5-B0CC45C9A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41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FC-83C8-4218-8216-B454B1E1B05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99A9-0B54-4690-A6B5-B0CC45C9A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4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FC-83C8-4218-8216-B454B1E1B05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99A9-0B54-4690-A6B5-B0CC45C9A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4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FC-83C8-4218-8216-B454B1E1B05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99A9-0B54-4690-A6B5-B0CC45C9A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2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37FC-83C8-4218-8216-B454B1E1B05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99A9-0B54-4690-A6B5-B0CC45C9A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18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E37FC-83C8-4218-8216-B454B1E1B05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699A9-0B54-4690-A6B5-B0CC45C9A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8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zQ5tXri-3I" TargetMode="External"/><Relationship Id="rId7" Type="http://schemas.openxmlformats.org/officeDocument/2006/relationships/hyperlink" Target="https://youtu.be/c5jXYGyCUe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AZttJSw4qNs" TargetMode="External"/><Relationship Id="rId5" Type="http://schemas.openxmlformats.org/officeDocument/2006/relationships/hyperlink" Target="https://ok.ru/video/421736285532" TargetMode="External"/><Relationship Id="rId4" Type="http://schemas.openxmlformats.org/officeDocument/2006/relationships/hyperlink" Target="https://youtu.be/eNxBGpkX-Y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\Desktop\0042-05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556792"/>
            <a:ext cx="568863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Корригирующие упражнения для профилактики плоскостопия</a:t>
            </a:r>
            <a:endParaRPr lang="ru-RU" sz="44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47667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МБДОУ «Детский сад № 19 «Брусничка»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87727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Инструктор по физической культуре: Хомякова Е.А.</a:t>
            </a:r>
          </a:p>
          <a:p>
            <a:pPr algn="ctr"/>
            <a:r>
              <a:rPr lang="ru-RU" dirty="0" smtClean="0"/>
              <a:t>2020г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268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8264" y="620688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Упражнения для укрепления стопы при плоскостопии</a:t>
            </a:r>
            <a:endParaRPr lang="ru-RU" dirty="0"/>
          </a:p>
        </p:txBody>
      </p:sp>
      <p:pic>
        <p:nvPicPr>
          <p:cNvPr id="10245" name="Picture 5" descr="C:\Users\12\Desktop\072-8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8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22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12\Desktop\работа\на занятиях\IMG-908b44b56534729a182688e89169c7b4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80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4288" y="764704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Упражнения с разными предметами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047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12\Desktop\работа\Новая папка\IMG_20200121_103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" y="0"/>
            <a:ext cx="7793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38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12\Desktop\работа\Новая папка\IMG_20200121_103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" y="0"/>
            <a:ext cx="7803620" cy="684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557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C:\Users\12\Desktop\работа\Новая папка\IMG_20200121_104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32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20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 descr="C:\Users\12\Desktop\работа\Новая папка\IMG_20200121_104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" y="0"/>
            <a:ext cx="7955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114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C:\Users\12\Desktop\работа\Новая папка\IMG_20200121_104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" y="0"/>
            <a:ext cx="7732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12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4509119"/>
            <a:ext cx="38164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здоровы!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33265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Интернет источники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612" y="112474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124744"/>
            <a:ext cx="4664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000FF"/>
                </a:solidFill>
                <a:latin typeface="Arial"/>
                <a:ea typeface="Times New Roman"/>
                <a:cs typeface="Times New Roman"/>
                <a:hlinkClick r:id="rId3"/>
              </a:rPr>
              <a:t>https://youtu.be/pzQ5tXri-3I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70080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75" dirty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4" tooltip="Поделиться ссылкой"/>
              </a:rPr>
              <a:t>https://</a:t>
            </a:r>
            <a:r>
              <a:rPr lang="ru-RU" spc="75" dirty="0" smtClean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4" tooltip="Поделиться ссылкой"/>
              </a:rPr>
              <a:t>youtu.be/eNxBGpkX-Y0</a:t>
            </a:r>
            <a:r>
              <a:rPr lang="ru-RU" spc="75" dirty="0" smtClean="0">
                <a:solidFill>
                  <a:srgbClr val="0000FF"/>
                </a:solidFill>
                <a:latin typeface="Arial"/>
                <a:ea typeface="Calibri"/>
                <a:cs typeface="Times New Roman"/>
              </a:rPr>
              <a:t>  рекомендации врача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9612" y="17008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348880"/>
            <a:ext cx="4900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000FF"/>
                </a:solidFill>
                <a:latin typeface="Arial"/>
                <a:ea typeface="Times New Roman"/>
                <a:cs typeface="Times New Roman"/>
                <a:hlinkClick r:id="rId5"/>
              </a:rPr>
              <a:t>https://</a:t>
            </a:r>
            <a:r>
              <a:rPr lang="ru-RU" u="sng" dirty="0" smtClean="0">
                <a:solidFill>
                  <a:srgbClr val="0000FF"/>
                </a:solidFill>
                <a:latin typeface="Arial"/>
                <a:ea typeface="Times New Roman"/>
                <a:cs typeface="Times New Roman"/>
                <a:hlinkClick r:id="rId5"/>
              </a:rPr>
              <a:t>ok.ru/video/421736285532</a:t>
            </a:r>
            <a:r>
              <a:rPr lang="ru-RU" u="sng" dirty="0" smtClean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234888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- Упражнения </a:t>
            </a:r>
            <a:r>
              <a:rPr lang="ru-RU" dirty="0" smtClean="0"/>
              <a:t>по профилактике плоскостопия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9613" y="234888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9613" y="3140968"/>
            <a:ext cx="30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2995211"/>
            <a:ext cx="4900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75" dirty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6" tooltip="Поделиться ссылкой"/>
              </a:rPr>
              <a:t>https://youtu.be/AZttJSw4qNs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2995211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- Как </a:t>
            </a:r>
            <a:r>
              <a:rPr lang="ru-RU" dirty="0" smtClean="0"/>
              <a:t>определить плоскостопие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3510300"/>
            <a:ext cx="459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000FF"/>
                </a:solidFill>
                <a:latin typeface="Arial"/>
                <a:ea typeface="Times New Roman"/>
                <a:cs typeface="Times New Roman"/>
                <a:hlinkClick r:id="rId7"/>
              </a:rPr>
              <a:t>https://youtu.be/c5jXYGyCUeY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9613" y="3510300"/>
            <a:ext cx="39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004048" y="342900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Нестандартное оборудование для профилактики плоскостопия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49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\Desktop\cute-powerpoint-background-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\Desktop\slide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20080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1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12\Desktop\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12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5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12\Desktop\hello_html_55050f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" y="28988"/>
            <a:ext cx="7720671" cy="68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7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12\Desktop\дистанционная работа\для плоскостопия в картинках\06labkuv61321212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3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1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12\Desktop\uprazh-ploskosto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6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7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12\Desktop\ORYl6Fm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40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2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12\Desktop\35653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044"/>
            <a:ext cx="7884368" cy="608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33265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Упражнения для укрепления осанки и стоп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198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83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</dc:creator>
  <cp:lastModifiedBy>12</cp:lastModifiedBy>
  <cp:revision>9</cp:revision>
  <dcterms:created xsi:type="dcterms:W3CDTF">2020-04-08T08:54:03Z</dcterms:created>
  <dcterms:modified xsi:type="dcterms:W3CDTF">2020-04-09T08:53:36Z</dcterms:modified>
</cp:coreProperties>
</file>